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430" r:id="rId5"/>
    <p:sldId id="329" r:id="rId6"/>
    <p:sldId id="309" r:id="rId7"/>
    <p:sldId id="310" r:id="rId8"/>
    <p:sldId id="330" r:id="rId9"/>
    <p:sldId id="311" r:id="rId10"/>
    <p:sldId id="331" r:id="rId11"/>
    <p:sldId id="332" r:id="rId12"/>
    <p:sldId id="333" r:id="rId13"/>
    <p:sldId id="334" r:id="rId14"/>
    <p:sldId id="335" r:id="rId15"/>
    <p:sldId id="312" r:id="rId16"/>
    <p:sldId id="434" r:id="rId17"/>
    <p:sldId id="478" r:id="rId18"/>
    <p:sldId id="479" r:id="rId19"/>
    <p:sldId id="481" r:id="rId20"/>
    <p:sldId id="480" r:id="rId21"/>
    <p:sldId id="482" r:id="rId22"/>
    <p:sldId id="483" r:id="rId23"/>
    <p:sldId id="432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D97"/>
    <a:srgbClr val="A30500"/>
    <a:srgbClr val="F39000"/>
    <a:srgbClr val="0093D6"/>
    <a:srgbClr val="FDC543"/>
    <a:srgbClr val="D84A31"/>
    <a:srgbClr val="FCC0CA"/>
    <a:srgbClr val="F7657D"/>
    <a:srgbClr val="FF615D"/>
    <a:srgbClr val="D90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4D48B-4800-1602-5A65-35CD83336E67}" v="10" dt="2023-03-28T17:50:17.205"/>
    <p1510:client id="{5C27040A-5E54-DA5F-FB47-721D04D1818A}" v="2" dt="2023-03-30T23:55:43.972"/>
    <p1510:client id="{7D01D51A-5605-DDCD-F9CF-41B8E58F4C07}" v="8" dt="2023-02-15T14:48:38.572"/>
    <p1510:client id="{AE9CB574-4F6F-4F1A-B7AB-65E3EC95BC70}" v="2" dt="2023-02-09T10:32:32.789"/>
    <p1510:client id="{CA4B507D-802A-0AEB-FB8A-17AD03E99357}" v="6" dt="2023-02-10T18:33:03.813"/>
    <p1510:client id="{D8F61EC5-9407-3592-0C82-52856F4C4AA4}" v="31" dt="2023-02-09T10:30:24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/>
    <p:restoredTop sz="86133" autoAdjust="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5A672-DEB4-4609-A54D-8BC2D23B8E4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35DC5D-469F-45F3-A76D-025347ECF67C}">
      <dgm:prSet phldrT="[Texto]"/>
      <dgm:spPr/>
      <dgm:t>
        <a:bodyPr/>
        <a:lstStyle/>
        <a:p>
          <a:r>
            <a:rPr lang="pt-BR" dirty="0"/>
            <a:t>Missão</a:t>
          </a:r>
        </a:p>
      </dgm:t>
    </dgm:pt>
    <dgm:pt modelId="{8134DB46-C1F6-4436-B057-24709FA69DAF}" type="parTrans" cxnId="{AF6A3349-AC64-4F8B-B578-92BFE0C8A302}">
      <dgm:prSet/>
      <dgm:spPr/>
      <dgm:t>
        <a:bodyPr/>
        <a:lstStyle/>
        <a:p>
          <a:endParaRPr lang="pt-BR"/>
        </a:p>
      </dgm:t>
    </dgm:pt>
    <dgm:pt modelId="{5A53F820-9003-4974-9C38-DFFCF47E5C9E}" type="sibTrans" cxnId="{AF6A3349-AC64-4F8B-B578-92BFE0C8A302}">
      <dgm:prSet/>
      <dgm:spPr/>
      <dgm:t>
        <a:bodyPr/>
        <a:lstStyle/>
        <a:p>
          <a:endParaRPr lang="pt-BR"/>
        </a:p>
      </dgm:t>
    </dgm:pt>
    <dgm:pt modelId="{A4E75884-A7AC-4C32-8901-1DAC86C3F2C1}">
      <dgm:prSet phldrT="[Texto]"/>
      <dgm:spPr/>
      <dgm:t>
        <a:bodyPr/>
        <a:lstStyle/>
        <a:p>
          <a:r>
            <a:rPr lang="pt-BR" dirty="0"/>
            <a:t>Visão</a:t>
          </a:r>
        </a:p>
      </dgm:t>
    </dgm:pt>
    <dgm:pt modelId="{0689E0B4-695A-42A6-A125-C213B43BFDE8}" type="parTrans" cxnId="{6E9C73CB-BB4F-45F1-91A0-8979F375402F}">
      <dgm:prSet/>
      <dgm:spPr/>
      <dgm:t>
        <a:bodyPr/>
        <a:lstStyle/>
        <a:p>
          <a:endParaRPr lang="pt-BR"/>
        </a:p>
      </dgm:t>
    </dgm:pt>
    <dgm:pt modelId="{9755B990-5701-4FDE-A88B-317D96040BA9}" type="sibTrans" cxnId="{6E9C73CB-BB4F-45F1-91A0-8979F375402F}">
      <dgm:prSet/>
      <dgm:spPr/>
      <dgm:t>
        <a:bodyPr/>
        <a:lstStyle/>
        <a:p>
          <a:endParaRPr lang="pt-BR"/>
        </a:p>
      </dgm:t>
    </dgm:pt>
    <dgm:pt modelId="{A173CD38-061C-4BF8-B824-24A53C47B6A5}">
      <dgm:prSet phldrT="[Texto]"/>
      <dgm:spPr/>
      <dgm:t>
        <a:bodyPr/>
        <a:lstStyle/>
        <a:p>
          <a:r>
            <a:rPr lang="pt-BR" dirty="0"/>
            <a:t>Valores</a:t>
          </a:r>
        </a:p>
      </dgm:t>
    </dgm:pt>
    <dgm:pt modelId="{6607002A-0AD3-4548-9DC2-AF78913C64F2}" type="parTrans" cxnId="{9FDF296D-9871-407A-9B62-C817FEC33204}">
      <dgm:prSet/>
      <dgm:spPr/>
      <dgm:t>
        <a:bodyPr/>
        <a:lstStyle/>
        <a:p>
          <a:endParaRPr lang="pt-BR"/>
        </a:p>
      </dgm:t>
    </dgm:pt>
    <dgm:pt modelId="{A5CEED5A-3C17-48FE-940C-64324E2F183F}" type="sibTrans" cxnId="{9FDF296D-9871-407A-9B62-C817FEC33204}">
      <dgm:prSet/>
      <dgm:spPr/>
      <dgm:t>
        <a:bodyPr/>
        <a:lstStyle/>
        <a:p>
          <a:endParaRPr lang="pt-BR"/>
        </a:p>
      </dgm:t>
    </dgm:pt>
    <dgm:pt modelId="{4EFC65CA-5873-4E99-80C6-71D0C7EB2809}">
      <dgm:prSet/>
      <dgm:spPr/>
      <dgm:t>
        <a:bodyPr/>
        <a:lstStyle/>
        <a:p>
          <a:pPr>
            <a:buNone/>
          </a:pPr>
          <a:r>
            <a: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Fortalecer grupos e instituições que trabalham com a temática do sistema prisional.</a:t>
          </a:r>
          <a:endParaRPr lang="pt-BR" dirty="0"/>
        </a:p>
      </dgm:t>
    </dgm:pt>
    <dgm:pt modelId="{60EF2A3A-E94F-4172-9CC8-8F0C810B75A3}" type="parTrans" cxnId="{B1CCE7A3-2C03-4C65-9FA6-D09303B66734}">
      <dgm:prSet/>
      <dgm:spPr/>
      <dgm:t>
        <a:bodyPr/>
        <a:lstStyle/>
        <a:p>
          <a:endParaRPr lang="pt-BR"/>
        </a:p>
      </dgm:t>
    </dgm:pt>
    <dgm:pt modelId="{FF93D622-BBE4-426B-AB58-B0FAC2FEE0B0}" type="sibTrans" cxnId="{B1CCE7A3-2C03-4C65-9FA6-D09303B66734}">
      <dgm:prSet/>
      <dgm:spPr/>
      <dgm:t>
        <a:bodyPr/>
        <a:lstStyle/>
        <a:p>
          <a:endParaRPr lang="pt-BR"/>
        </a:p>
      </dgm:t>
    </dgm:pt>
    <dgm:pt modelId="{143B75EA-6E93-48E4-9068-B7F54B65F093}">
      <dgm:prSet/>
      <dgm:spPr/>
      <dgm:t>
        <a:bodyPr/>
        <a:lstStyle/>
        <a:p>
          <a:pPr>
            <a:buNone/>
          </a:pPr>
          <a:r>
            <a: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Ser referência nacional de rede que fortalece grupos e instituições que trabalham com a temática do sistema prisional.  </a:t>
          </a:r>
          <a:endParaRPr lang="pt-BR" dirty="0"/>
        </a:p>
      </dgm:t>
    </dgm:pt>
    <dgm:pt modelId="{FDC8DCCF-C0EB-4126-A9E2-60FDC0348F82}" type="parTrans" cxnId="{1D0FAC90-2B4D-4765-8DDB-8DE38C748AFA}">
      <dgm:prSet/>
      <dgm:spPr/>
      <dgm:t>
        <a:bodyPr/>
        <a:lstStyle/>
        <a:p>
          <a:endParaRPr lang="pt-BR"/>
        </a:p>
      </dgm:t>
    </dgm:pt>
    <dgm:pt modelId="{81DF5FBB-FAFA-4510-B267-0F959573F3E6}" type="sibTrans" cxnId="{1D0FAC90-2B4D-4765-8DDB-8DE38C748AFA}">
      <dgm:prSet/>
      <dgm:spPr/>
      <dgm:t>
        <a:bodyPr/>
        <a:lstStyle/>
        <a:p>
          <a:endParaRPr lang="pt-BR"/>
        </a:p>
      </dgm:t>
    </dgm:pt>
    <dgm:pt modelId="{985DF685-0ADA-460C-8A8E-EEE81290C3A3}">
      <dgm:prSet/>
      <dgm:spPr/>
      <dgm:t>
        <a:bodyPr/>
        <a:lstStyle/>
        <a:p>
          <a:r>
            <a:rPr lang="pt-BR"/>
            <a:t>Ética;</a:t>
          </a:r>
        </a:p>
      </dgm:t>
    </dgm:pt>
    <dgm:pt modelId="{4785DEF4-D98B-4CB5-9FAE-2D70EEAAF546}" type="parTrans" cxnId="{172A60AD-EAB0-4BA5-959D-17A85D245516}">
      <dgm:prSet/>
      <dgm:spPr/>
      <dgm:t>
        <a:bodyPr/>
        <a:lstStyle/>
        <a:p>
          <a:endParaRPr lang="pt-BR"/>
        </a:p>
      </dgm:t>
    </dgm:pt>
    <dgm:pt modelId="{0F36CD94-FBE1-4AD3-AA8A-5C93765558B8}" type="sibTrans" cxnId="{172A60AD-EAB0-4BA5-959D-17A85D245516}">
      <dgm:prSet/>
      <dgm:spPr/>
      <dgm:t>
        <a:bodyPr/>
        <a:lstStyle/>
        <a:p>
          <a:endParaRPr lang="pt-BR"/>
        </a:p>
      </dgm:t>
    </dgm:pt>
    <dgm:pt modelId="{C65A2D3F-FC64-4660-A71B-736D8BC0BB0E}">
      <dgm:prSet/>
      <dgm:spPr/>
      <dgm:t>
        <a:bodyPr/>
        <a:lstStyle/>
        <a:p>
          <a:r>
            <a:rPr lang="pt-BR"/>
            <a:t>Respeito;</a:t>
          </a:r>
        </a:p>
      </dgm:t>
    </dgm:pt>
    <dgm:pt modelId="{716E6EBB-AF55-4CCF-B093-3F16B556599A}" type="parTrans" cxnId="{289F29DA-FFD1-410F-B22F-E3C6051E3DB5}">
      <dgm:prSet/>
      <dgm:spPr/>
      <dgm:t>
        <a:bodyPr/>
        <a:lstStyle/>
        <a:p>
          <a:endParaRPr lang="pt-BR"/>
        </a:p>
      </dgm:t>
    </dgm:pt>
    <dgm:pt modelId="{91DC94EC-BCA1-4B2F-96FF-9471E7752C53}" type="sibTrans" cxnId="{289F29DA-FFD1-410F-B22F-E3C6051E3DB5}">
      <dgm:prSet/>
      <dgm:spPr/>
      <dgm:t>
        <a:bodyPr/>
        <a:lstStyle/>
        <a:p>
          <a:endParaRPr lang="pt-BR"/>
        </a:p>
      </dgm:t>
    </dgm:pt>
    <dgm:pt modelId="{4BB6BE93-E871-4284-8D96-4F6A12C98ACE}">
      <dgm:prSet/>
      <dgm:spPr/>
      <dgm:t>
        <a:bodyPr/>
        <a:lstStyle/>
        <a:p>
          <a:r>
            <a:rPr lang="pt-BR" dirty="0"/>
            <a:t>Justiça Social;</a:t>
          </a:r>
        </a:p>
      </dgm:t>
    </dgm:pt>
    <dgm:pt modelId="{B895F15E-7385-4BB1-9EC3-B4A114F6B1AD}" type="parTrans" cxnId="{AB35A20C-D1B8-483C-95BD-5890EEBDFCE3}">
      <dgm:prSet/>
      <dgm:spPr/>
      <dgm:t>
        <a:bodyPr/>
        <a:lstStyle/>
        <a:p>
          <a:endParaRPr lang="pt-BR"/>
        </a:p>
      </dgm:t>
    </dgm:pt>
    <dgm:pt modelId="{356A58AA-4C5B-47B0-92A1-BF2960F9C9F2}" type="sibTrans" cxnId="{AB35A20C-D1B8-483C-95BD-5890EEBDFCE3}">
      <dgm:prSet/>
      <dgm:spPr/>
      <dgm:t>
        <a:bodyPr/>
        <a:lstStyle/>
        <a:p>
          <a:endParaRPr lang="pt-BR"/>
        </a:p>
      </dgm:t>
    </dgm:pt>
    <dgm:pt modelId="{420D3873-CAF0-4870-B7CA-995E2E538CCC}">
      <dgm:prSet/>
      <dgm:spPr/>
      <dgm:t>
        <a:bodyPr/>
        <a:lstStyle/>
        <a:p>
          <a:r>
            <a:rPr lang="pt-BR"/>
            <a:t>Solidariedade;</a:t>
          </a:r>
        </a:p>
      </dgm:t>
    </dgm:pt>
    <dgm:pt modelId="{9D3BCD21-3F26-42D2-BDC6-E804DB4DC1EC}" type="parTrans" cxnId="{6DC9E2C8-86D3-4E40-9571-34F0D5317CE4}">
      <dgm:prSet/>
      <dgm:spPr/>
      <dgm:t>
        <a:bodyPr/>
        <a:lstStyle/>
        <a:p>
          <a:endParaRPr lang="pt-BR"/>
        </a:p>
      </dgm:t>
    </dgm:pt>
    <dgm:pt modelId="{A5A42A8E-F14F-4D8C-8AC9-E333ECC0000A}" type="sibTrans" cxnId="{6DC9E2C8-86D3-4E40-9571-34F0D5317CE4}">
      <dgm:prSet/>
      <dgm:spPr/>
      <dgm:t>
        <a:bodyPr/>
        <a:lstStyle/>
        <a:p>
          <a:endParaRPr lang="pt-BR"/>
        </a:p>
      </dgm:t>
    </dgm:pt>
    <dgm:pt modelId="{BB619014-AA8C-4E64-A5D8-5F671E51D4D7}">
      <dgm:prSet/>
      <dgm:spPr/>
      <dgm:t>
        <a:bodyPr/>
        <a:lstStyle/>
        <a:p>
          <a:r>
            <a:rPr lang="pt-BR"/>
            <a:t>Compromisso.</a:t>
          </a:r>
        </a:p>
      </dgm:t>
    </dgm:pt>
    <dgm:pt modelId="{961CE8D5-5293-403F-A75F-2D7B62C856D8}" type="parTrans" cxnId="{37CE5F7C-1163-412C-A2CF-40C560F700C9}">
      <dgm:prSet/>
      <dgm:spPr/>
      <dgm:t>
        <a:bodyPr/>
        <a:lstStyle/>
        <a:p>
          <a:endParaRPr lang="pt-BR"/>
        </a:p>
      </dgm:t>
    </dgm:pt>
    <dgm:pt modelId="{0FB4C727-4461-43CF-B293-7961D7B32DB9}" type="sibTrans" cxnId="{37CE5F7C-1163-412C-A2CF-40C560F700C9}">
      <dgm:prSet/>
      <dgm:spPr/>
      <dgm:t>
        <a:bodyPr/>
        <a:lstStyle/>
        <a:p>
          <a:endParaRPr lang="pt-BR"/>
        </a:p>
      </dgm:t>
    </dgm:pt>
    <dgm:pt modelId="{5AA28552-E7EB-4D94-9D83-2096B78E53F6}">
      <dgm:prSet/>
      <dgm:spPr/>
      <dgm:t>
        <a:bodyPr/>
        <a:lstStyle/>
        <a:p>
          <a:r>
            <a:rPr lang="pt-BR" dirty="0"/>
            <a:t>Princípios</a:t>
          </a:r>
        </a:p>
      </dgm:t>
    </dgm:pt>
    <dgm:pt modelId="{227ADBC4-B828-4568-97B3-909EF6558545}" type="parTrans" cxnId="{D50D12BF-DE2E-4E00-B042-689155D874A9}">
      <dgm:prSet/>
      <dgm:spPr/>
      <dgm:t>
        <a:bodyPr/>
        <a:lstStyle/>
        <a:p>
          <a:endParaRPr lang="pt-BR"/>
        </a:p>
      </dgm:t>
    </dgm:pt>
    <dgm:pt modelId="{8A14F493-5B8C-4C64-9676-4BD7CED26F7C}" type="sibTrans" cxnId="{D50D12BF-DE2E-4E00-B042-689155D874A9}">
      <dgm:prSet/>
      <dgm:spPr/>
      <dgm:t>
        <a:bodyPr/>
        <a:lstStyle/>
        <a:p>
          <a:endParaRPr lang="pt-BR"/>
        </a:p>
      </dgm:t>
    </dgm:pt>
    <dgm:pt modelId="{F04E3BC0-9CEF-4E47-B976-F1DB7C606428}">
      <dgm:prSet/>
      <dgm:spPr/>
      <dgm:t>
        <a:bodyPr/>
        <a:lstStyle/>
        <a:p>
          <a:r>
            <a:rPr lang="pt-BR"/>
            <a:t>Flexibilidade;</a:t>
          </a:r>
        </a:p>
      </dgm:t>
    </dgm:pt>
    <dgm:pt modelId="{18589331-80F2-4A42-89D1-8D85911FFFF3}" type="parTrans" cxnId="{B3F73505-26A4-4D8D-8192-DDE94D501613}">
      <dgm:prSet/>
      <dgm:spPr/>
      <dgm:t>
        <a:bodyPr/>
        <a:lstStyle/>
        <a:p>
          <a:endParaRPr lang="pt-BR"/>
        </a:p>
      </dgm:t>
    </dgm:pt>
    <dgm:pt modelId="{81B7ED4F-C8BA-4C4B-B69B-BEBCAE760C0C}" type="sibTrans" cxnId="{B3F73505-26A4-4D8D-8192-DDE94D501613}">
      <dgm:prSet/>
      <dgm:spPr/>
      <dgm:t>
        <a:bodyPr/>
        <a:lstStyle/>
        <a:p>
          <a:endParaRPr lang="pt-BR"/>
        </a:p>
      </dgm:t>
    </dgm:pt>
    <dgm:pt modelId="{C0927607-3B26-4811-B633-47BB337874F5}">
      <dgm:prSet/>
      <dgm:spPr/>
      <dgm:t>
        <a:bodyPr/>
        <a:lstStyle/>
        <a:p>
          <a:r>
            <a:rPr lang="pt-BR"/>
            <a:t>Pluralidade;</a:t>
          </a:r>
        </a:p>
      </dgm:t>
    </dgm:pt>
    <dgm:pt modelId="{77178552-2551-4EA9-A680-0B47F5F2BABA}" type="parTrans" cxnId="{4BA61D5A-1E3C-45E3-B0F0-464A6F4A88DA}">
      <dgm:prSet/>
      <dgm:spPr/>
      <dgm:t>
        <a:bodyPr/>
        <a:lstStyle/>
        <a:p>
          <a:endParaRPr lang="pt-BR"/>
        </a:p>
      </dgm:t>
    </dgm:pt>
    <dgm:pt modelId="{335D229E-9DE2-4501-9309-F8B474D78AA4}" type="sibTrans" cxnId="{4BA61D5A-1E3C-45E3-B0F0-464A6F4A88DA}">
      <dgm:prSet/>
      <dgm:spPr/>
      <dgm:t>
        <a:bodyPr/>
        <a:lstStyle/>
        <a:p>
          <a:endParaRPr lang="pt-BR"/>
        </a:p>
      </dgm:t>
    </dgm:pt>
    <dgm:pt modelId="{FA2034B6-BCCC-41C2-B093-0E5F545506CB}">
      <dgm:prSet/>
      <dgm:spPr/>
      <dgm:t>
        <a:bodyPr/>
        <a:lstStyle/>
        <a:p>
          <a:r>
            <a:rPr lang="pt-BR"/>
            <a:t>Atuação coletiva;</a:t>
          </a:r>
        </a:p>
      </dgm:t>
    </dgm:pt>
    <dgm:pt modelId="{BB021CAF-1B96-428E-A175-401347B913EF}" type="parTrans" cxnId="{7F42302D-D894-4836-9430-2797E698DF6B}">
      <dgm:prSet/>
      <dgm:spPr/>
      <dgm:t>
        <a:bodyPr/>
        <a:lstStyle/>
        <a:p>
          <a:endParaRPr lang="pt-BR"/>
        </a:p>
      </dgm:t>
    </dgm:pt>
    <dgm:pt modelId="{84834A08-4B9F-4398-815A-014051B3EDD1}" type="sibTrans" cxnId="{7F42302D-D894-4836-9430-2797E698DF6B}">
      <dgm:prSet/>
      <dgm:spPr/>
      <dgm:t>
        <a:bodyPr/>
        <a:lstStyle/>
        <a:p>
          <a:endParaRPr lang="pt-BR"/>
        </a:p>
      </dgm:t>
    </dgm:pt>
    <dgm:pt modelId="{0BA6491E-FDF3-484D-935C-F186F408F8A1}">
      <dgm:prSet/>
      <dgm:spPr/>
      <dgm:t>
        <a:bodyPr/>
        <a:lstStyle/>
        <a:p>
          <a:r>
            <a:rPr lang="pt-BR"/>
            <a:t>Horizontalidade;</a:t>
          </a:r>
        </a:p>
      </dgm:t>
    </dgm:pt>
    <dgm:pt modelId="{23B335B4-5483-486B-A595-2B3538841D9A}" type="parTrans" cxnId="{FAF10991-A7BE-4187-9DAC-4805B436EC71}">
      <dgm:prSet/>
      <dgm:spPr/>
      <dgm:t>
        <a:bodyPr/>
        <a:lstStyle/>
        <a:p>
          <a:endParaRPr lang="pt-BR"/>
        </a:p>
      </dgm:t>
    </dgm:pt>
    <dgm:pt modelId="{901D7668-819F-4583-8E6E-C76E6A8A0D88}" type="sibTrans" cxnId="{FAF10991-A7BE-4187-9DAC-4805B436EC71}">
      <dgm:prSet/>
      <dgm:spPr/>
      <dgm:t>
        <a:bodyPr/>
        <a:lstStyle/>
        <a:p>
          <a:endParaRPr lang="pt-BR"/>
        </a:p>
      </dgm:t>
    </dgm:pt>
    <dgm:pt modelId="{3AF8C191-13B4-470C-8A31-45F4FAA626AD}">
      <dgm:prSet/>
      <dgm:spPr/>
      <dgm:t>
        <a:bodyPr/>
        <a:lstStyle/>
        <a:p>
          <a:r>
            <a:rPr lang="pt-BR"/>
            <a:t>Apartidária;</a:t>
          </a:r>
        </a:p>
      </dgm:t>
    </dgm:pt>
    <dgm:pt modelId="{3C3BB7EB-1543-4341-9241-6E071A6B563E}" type="parTrans" cxnId="{3158D16B-73E6-4195-B008-86B6E2F2A6DF}">
      <dgm:prSet/>
      <dgm:spPr/>
      <dgm:t>
        <a:bodyPr/>
        <a:lstStyle/>
        <a:p>
          <a:endParaRPr lang="pt-BR"/>
        </a:p>
      </dgm:t>
    </dgm:pt>
    <dgm:pt modelId="{D3BA3050-A066-4C95-B359-C96704B9C6A3}" type="sibTrans" cxnId="{3158D16B-73E6-4195-B008-86B6E2F2A6DF}">
      <dgm:prSet/>
      <dgm:spPr/>
      <dgm:t>
        <a:bodyPr/>
        <a:lstStyle/>
        <a:p>
          <a:endParaRPr lang="pt-BR"/>
        </a:p>
      </dgm:t>
    </dgm:pt>
    <dgm:pt modelId="{1314C75F-8678-4B41-8A80-584EFE366A91}">
      <dgm:prSet/>
      <dgm:spPr/>
      <dgm:t>
        <a:bodyPr/>
        <a:lstStyle/>
        <a:p>
          <a:r>
            <a:rPr lang="pt-BR"/>
            <a:t>Laicidade.</a:t>
          </a:r>
        </a:p>
      </dgm:t>
    </dgm:pt>
    <dgm:pt modelId="{FF624E70-EDE6-43EA-932C-DD8D68D64884}" type="parTrans" cxnId="{0DD89471-B938-4320-9720-79771515CD75}">
      <dgm:prSet/>
      <dgm:spPr/>
      <dgm:t>
        <a:bodyPr/>
        <a:lstStyle/>
        <a:p>
          <a:endParaRPr lang="pt-BR"/>
        </a:p>
      </dgm:t>
    </dgm:pt>
    <dgm:pt modelId="{0A18BC77-7FA9-4255-9307-EC85FD731D1D}" type="sibTrans" cxnId="{0DD89471-B938-4320-9720-79771515CD75}">
      <dgm:prSet/>
      <dgm:spPr/>
      <dgm:t>
        <a:bodyPr/>
        <a:lstStyle/>
        <a:p>
          <a:endParaRPr lang="pt-BR"/>
        </a:p>
      </dgm:t>
    </dgm:pt>
    <dgm:pt modelId="{2EC48FD2-0096-46BF-8253-FCA3EF9010A6}" type="pres">
      <dgm:prSet presAssocID="{1835A672-DEB4-4609-A54D-8BC2D23B8E43}" presName="diagram" presStyleCnt="0">
        <dgm:presLayoutVars>
          <dgm:dir/>
          <dgm:animLvl val="lvl"/>
          <dgm:resizeHandles val="exact"/>
        </dgm:presLayoutVars>
      </dgm:prSet>
      <dgm:spPr/>
    </dgm:pt>
    <dgm:pt modelId="{50E007BF-C325-4A01-B3D9-F478A9AB8550}" type="pres">
      <dgm:prSet presAssocID="{8735DC5D-469F-45F3-A76D-025347ECF67C}" presName="compNode" presStyleCnt="0"/>
      <dgm:spPr/>
    </dgm:pt>
    <dgm:pt modelId="{779CBCBA-B2E5-4168-9F67-478F78FD05B2}" type="pres">
      <dgm:prSet presAssocID="{8735DC5D-469F-45F3-A76D-025347ECF67C}" presName="childRect" presStyleLbl="bgAcc1" presStyleIdx="0" presStyleCnt="4" custLinFactNeighborX="28200">
        <dgm:presLayoutVars>
          <dgm:bulletEnabled val="1"/>
        </dgm:presLayoutVars>
      </dgm:prSet>
      <dgm:spPr/>
    </dgm:pt>
    <dgm:pt modelId="{2886CBC3-863A-4FFC-82C2-009F956F3A8C}" type="pres">
      <dgm:prSet presAssocID="{8735DC5D-469F-45F3-A76D-025347ECF6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021233F-157E-4237-A195-D4DB6CE1994D}" type="pres">
      <dgm:prSet presAssocID="{8735DC5D-469F-45F3-A76D-025347ECF67C}" presName="parentRect" presStyleLbl="alignNode1" presStyleIdx="0" presStyleCnt="4" custScaleY="122809" custLinFactNeighborX="28200"/>
      <dgm:spPr/>
    </dgm:pt>
    <dgm:pt modelId="{535AE1D0-5319-41B0-B702-40B9924482A1}" type="pres">
      <dgm:prSet presAssocID="{8735DC5D-469F-45F3-A76D-025347ECF67C}" presName="adorn" presStyleLbl="fgAccFollowNode1" presStyleIdx="0" presStyleCnt="4" custScaleX="89906" custScaleY="94356" custLinFactNeighborX="49818" custLinFactNeighborY="-1868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 mosca estrutura de tópicos"/>
        </a:ext>
      </dgm:extLst>
    </dgm:pt>
    <dgm:pt modelId="{0AC6127E-B466-4E83-A9C2-7A0E2F3F1272}" type="pres">
      <dgm:prSet presAssocID="{5A53F820-9003-4974-9C38-DFFCF47E5C9E}" presName="sibTrans" presStyleLbl="sibTrans2D1" presStyleIdx="0" presStyleCnt="0"/>
      <dgm:spPr/>
    </dgm:pt>
    <dgm:pt modelId="{830DC558-111B-4BB6-9CFC-2A761C77E92C}" type="pres">
      <dgm:prSet presAssocID="{A4E75884-A7AC-4C32-8901-1DAC86C3F2C1}" presName="compNode" presStyleCnt="0"/>
      <dgm:spPr/>
    </dgm:pt>
    <dgm:pt modelId="{3FF75B32-31F1-4637-AC93-D389A695F090}" type="pres">
      <dgm:prSet presAssocID="{A4E75884-A7AC-4C32-8901-1DAC86C3F2C1}" presName="childRect" presStyleLbl="bgAcc1" presStyleIdx="1" presStyleCnt="4" custLinFactNeighborX="19318">
        <dgm:presLayoutVars>
          <dgm:bulletEnabled val="1"/>
        </dgm:presLayoutVars>
      </dgm:prSet>
      <dgm:spPr/>
    </dgm:pt>
    <dgm:pt modelId="{DC8B9D11-6D64-490A-882D-30EC578C70F7}" type="pres">
      <dgm:prSet presAssocID="{A4E75884-A7AC-4C32-8901-1DAC86C3F2C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CBB1F2C-B69C-4A2A-9974-E7D8364E1214}" type="pres">
      <dgm:prSet presAssocID="{A4E75884-A7AC-4C32-8901-1DAC86C3F2C1}" presName="parentRect" presStyleLbl="alignNode1" presStyleIdx="1" presStyleCnt="4" custScaleY="122809" custLinFactNeighborX="19318"/>
      <dgm:spPr/>
    </dgm:pt>
    <dgm:pt modelId="{0FB9DCF1-ED2E-4205-B6E2-0C5F17DD0029}" type="pres">
      <dgm:prSet presAssocID="{A4E75884-A7AC-4C32-8901-1DAC86C3F2C1}" presName="adorn" presStyleLbl="fgAccFollowNode1" presStyleIdx="1" presStyleCnt="4" custLinFactNeighborX="18900" custLinFactNeighborY="-186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lho estrutura de tópicos"/>
        </a:ext>
      </dgm:extLst>
    </dgm:pt>
    <dgm:pt modelId="{2B8DBDA3-8A24-4EF9-8E1B-6A3C65A0F660}" type="pres">
      <dgm:prSet presAssocID="{9755B990-5701-4FDE-A88B-317D96040BA9}" presName="sibTrans" presStyleLbl="sibTrans2D1" presStyleIdx="0" presStyleCnt="0"/>
      <dgm:spPr/>
    </dgm:pt>
    <dgm:pt modelId="{DE7EF05B-CB06-49D4-A0AD-6EB458EAA78A}" type="pres">
      <dgm:prSet presAssocID="{A173CD38-061C-4BF8-B824-24A53C47B6A5}" presName="compNode" presStyleCnt="0"/>
      <dgm:spPr/>
    </dgm:pt>
    <dgm:pt modelId="{4B787E66-176F-4714-B343-5DE5D432528D}" type="pres">
      <dgm:prSet presAssocID="{A173CD38-061C-4BF8-B824-24A53C47B6A5}" presName="childRect" presStyleLbl="bgAcc1" presStyleIdx="2" presStyleCnt="4" custLinFactNeighborX="9656">
        <dgm:presLayoutVars>
          <dgm:bulletEnabled val="1"/>
        </dgm:presLayoutVars>
      </dgm:prSet>
      <dgm:spPr/>
    </dgm:pt>
    <dgm:pt modelId="{B89651DE-47B4-4050-8C14-7C0C58E7CF86}" type="pres">
      <dgm:prSet presAssocID="{A173CD38-061C-4BF8-B824-24A53C47B6A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2CF9AC-CC49-4391-AA74-FF26F114678B}" type="pres">
      <dgm:prSet presAssocID="{A173CD38-061C-4BF8-B824-24A53C47B6A5}" presName="parentRect" presStyleLbl="alignNode1" presStyleIdx="2" presStyleCnt="4" custScaleY="122809" custLinFactNeighborX="9656"/>
      <dgm:spPr/>
    </dgm:pt>
    <dgm:pt modelId="{EAF1E0A3-7EF7-453B-A4AA-8FAA51FFB88F}" type="pres">
      <dgm:prSet presAssocID="{A173CD38-061C-4BF8-B824-24A53C47B6A5}" presName="adorn" presStyleLbl="fgAccFollowNode1" presStyleIdx="2" presStyleCnt="4" custLinFactNeighborX="-4279" custLinFactNeighborY="-213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nho cerrado estrutura de tópicos"/>
        </a:ext>
      </dgm:extLst>
    </dgm:pt>
    <dgm:pt modelId="{218B96EE-DBFD-4D77-915B-9F590931A9E0}" type="pres">
      <dgm:prSet presAssocID="{A5CEED5A-3C17-48FE-940C-64324E2F183F}" presName="sibTrans" presStyleLbl="sibTrans2D1" presStyleIdx="0" presStyleCnt="0"/>
      <dgm:spPr/>
    </dgm:pt>
    <dgm:pt modelId="{E5720350-A882-47F7-9CF4-C37D831073B0}" type="pres">
      <dgm:prSet presAssocID="{5AA28552-E7EB-4D94-9D83-2096B78E53F6}" presName="compNode" presStyleCnt="0"/>
      <dgm:spPr/>
    </dgm:pt>
    <dgm:pt modelId="{24CA807B-09C2-4A4F-B4CD-601771ACC4D0}" type="pres">
      <dgm:prSet presAssocID="{5AA28552-E7EB-4D94-9D83-2096B78E53F6}" presName="childRect" presStyleLbl="bgAcc1" presStyleIdx="3" presStyleCnt="4">
        <dgm:presLayoutVars>
          <dgm:bulletEnabled val="1"/>
        </dgm:presLayoutVars>
      </dgm:prSet>
      <dgm:spPr/>
    </dgm:pt>
    <dgm:pt modelId="{F357E67F-FEB4-46A7-97B8-BD1DC6833222}" type="pres">
      <dgm:prSet presAssocID="{5AA28552-E7EB-4D94-9D83-2096B78E53F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218A31-0F27-43E0-99C3-0D45989B9E4B}" type="pres">
      <dgm:prSet presAssocID="{5AA28552-E7EB-4D94-9D83-2096B78E53F6}" presName="parentRect" presStyleLbl="alignNode1" presStyleIdx="3" presStyleCnt="4" custScaleY="122809"/>
      <dgm:spPr/>
    </dgm:pt>
    <dgm:pt modelId="{48882EC8-2CCE-4095-B4C7-09A1A66500FE}" type="pres">
      <dgm:prSet presAssocID="{5AA28552-E7EB-4D94-9D83-2096B78E53F6}" presName="adorn" presStyleLbl="fgAccFollowNode1" presStyleIdx="3" presStyleCnt="4" custScaleX="84784" custLinFactNeighborX="-19809" custLinFactNeighborY="-1888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Área de Transferência Toda Marcada estrutura de tópicos"/>
        </a:ext>
      </dgm:extLst>
    </dgm:pt>
  </dgm:ptLst>
  <dgm:cxnLst>
    <dgm:cxn modelId="{B3F73505-26A4-4D8D-8192-DDE94D501613}" srcId="{5AA28552-E7EB-4D94-9D83-2096B78E53F6}" destId="{F04E3BC0-9CEF-4E47-B976-F1DB7C606428}" srcOrd="0" destOrd="0" parTransId="{18589331-80F2-4A42-89D1-8D85911FFFF3}" sibTransId="{81B7ED4F-C8BA-4C4B-B69B-BEBCAE760C0C}"/>
    <dgm:cxn modelId="{2482530B-1A6A-4C88-A043-ECB48F965A09}" type="presOf" srcId="{F04E3BC0-9CEF-4E47-B976-F1DB7C606428}" destId="{24CA807B-09C2-4A4F-B4CD-601771ACC4D0}" srcOrd="0" destOrd="0" presId="urn:microsoft.com/office/officeart/2005/8/layout/bList2"/>
    <dgm:cxn modelId="{AB35A20C-D1B8-483C-95BD-5890EEBDFCE3}" srcId="{A173CD38-061C-4BF8-B824-24A53C47B6A5}" destId="{4BB6BE93-E871-4284-8D96-4F6A12C98ACE}" srcOrd="2" destOrd="0" parTransId="{B895F15E-7385-4BB1-9EC3-B4A114F6B1AD}" sibTransId="{356A58AA-4C5B-47B0-92A1-BF2960F9C9F2}"/>
    <dgm:cxn modelId="{7510001E-6D8C-4D27-8C06-58C0F7E44F37}" type="presOf" srcId="{1314C75F-8678-4B41-8A80-584EFE366A91}" destId="{24CA807B-09C2-4A4F-B4CD-601771ACC4D0}" srcOrd="0" destOrd="5" presId="urn:microsoft.com/office/officeart/2005/8/layout/bList2"/>
    <dgm:cxn modelId="{E0279E27-9EC9-467F-AA86-E690AAF29361}" type="presOf" srcId="{143B75EA-6E93-48E4-9068-B7F54B65F093}" destId="{3FF75B32-31F1-4637-AC93-D389A695F090}" srcOrd="0" destOrd="0" presId="urn:microsoft.com/office/officeart/2005/8/layout/bList2"/>
    <dgm:cxn modelId="{7F42302D-D894-4836-9430-2797E698DF6B}" srcId="{5AA28552-E7EB-4D94-9D83-2096B78E53F6}" destId="{FA2034B6-BCCC-41C2-B093-0E5F545506CB}" srcOrd="2" destOrd="0" parTransId="{BB021CAF-1B96-428E-A175-401347B913EF}" sibTransId="{84834A08-4B9F-4398-815A-014051B3EDD1}"/>
    <dgm:cxn modelId="{40B7E531-8460-41DF-813A-6DC6D3A039A1}" type="presOf" srcId="{A4E75884-A7AC-4C32-8901-1DAC86C3F2C1}" destId="{DC8B9D11-6D64-490A-882D-30EC578C70F7}" srcOrd="0" destOrd="0" presId="urn:microsoft.com/office/officeart/2005/8/layout/bList2"/>
    <dgm:cxn modelId="{7B62A535-21A7-4018-BBEB-44D685545FE0}" type="presOf" srcId="{8735DC5D-469F-45F3-A76D-025347ECF67C}" destId="{9021233F-157E-4237-A195-D4DB6CE1994D}" srcOrd="1" destOrd="0" presId="urn:microsoft.com/office/officeart/2005/8/layout/bList2"/>
    <dgm:cxn modelId="{0514F03B-1A98-4B73-9019-50F60155A7E3}" type="presOf" srcId="{C0927607-3B26-4811-B633-47BB337874F5}" destId="{24CA807B-09C2-4A4F-B4CD-601771ACC4D0}" srcOrd="0" destOrd="1" presId="urn:microsoft.com/office/officeart/2005/8/layout/bList2"/>
    <dgm:cxn modelId="{FCDA6B5F-0723-436A-8E7D-C30F2757976B}" type="presOf" srcId="{420D3873-CAF0-4870-B7CA-995E2E538CCC}" destId="{4B787E66-176F-4714-B343-5DE5D432528D}" srcOrd="0" destOrd="3" presId="urn:microsoft.com/office/officeart/2005/8/layout/bList2"/>
    <dgm:cxn modelId="{D764CA61-43A5-473E-ACF0-E6540160D22E}" type="presOf" srcId="{9755B990-5701-4FDE-A88B-317D96040BA9}" destId="{2B8DBDA3-8A24-4EF9-8E1B-6A3C65A0F660}" srcOrd="0" destOrd="0" presId="urn:microsoft.com/office/officeart/2005/8/layout/bList2"/>
    <dgm:cxn modelId="{0E060243-EBF6-41C1-92C0-7846F80CDB06}" type="presOf" srcId="{3AF8C191-13B4-470C-8A31-45F4FAA626AD}" destId="{24CA807B-09C2-4A4F-B4CD-601771ACC4D0}" srcOrd="0" destOrd="4" presId="urn:microsoft.com/office/officeart/2005/8/layout/bList2"/>
    <dgm:cxn modelId="{AF6A3349-AC64-4F8B-B578-92BFE0C8A302}" srcId="{1835A672-DEB4-4609-A54D-8BC2D23B8E43}" destId="{8735DC5D-469F-45F3-A76D-025347ECF67C}" srcOrd="0" destOrd="0" parTransId="{8134DB46-C1F6-4436-B057-24709FA69DAF}" sibTransId="{5A53F820-9003-4974-9C38-DFFCF47E5C9E}"/>
    <dgm:cxn modelId="{3158D16B-73E6-4195-B008-86B6E2F2A6DF}" srcId="{5AA28552-E7EB-4D94-9D83-2096B78E53F6}" destId="{3AF8C191-13B4-470C-8A31-45F4FAA626AD}" srcOrd="4" destOrd="0" parTransId="{3C3BB7EB-1543-4341-9241-6E071A6B563E}" sibTransId="{D3BA3050-A066-4C95-B359-C96704B9C6A3}"/>
    <dgm:cxn modelId="{9FDF296D-9871-407A-9B62-C817FEC33204}" srcId="{1835A672-DEB4-4609-A54D-8BC2D23B8E43}" destId="{A173CD38-061C-4BF8-B824-24A53C47B6A5}" srcOrd="2" destOrd="0" parTransId="{6607002A-0AD3-4548-9DC2-AF78913C64F2}" sibTransId="{A5CEED5A-3C17-48FE-940C-64324E2F183F}"/>
    <dgm:cxn modelId="{E3CCE46E-2E06-4D5F-95FB-83C7492724B6}" type="presOf" srcId="{A4E75884-A7AC-4C32-8901-1DAC86C3F2C1}" destId="{5CBB1F2C-B69C-4A2A-9974-E7D8364E1214}" srcOrd="1" destOrd="0" presId="urn:microsoft.com/office/officeart/2005/8/layout/bList2"/>
    <dgm:cxn modelId="{0DD89471-B938-4320-9720-79771515CD75}" srcId="{5AA28552-E7EB-4D94-9D83-2096B78E53F6}" destId="{1314C75F-8678-4B41-8A80-584EFE366A91}" srcOrd="5" destOrd="0" parTransId="{FF624E70-EDE6-43EA-932C-DD8D68D64884}" sibTransId="{0A18BC77-7FA9-4255-9307-EC85FD731D1D}"/>
    <dgm:cxn modelId="{E1EFF777-D93A-4840-B8BB-9CD60555A205}" type="presOf" srcId="{8735DC5D-469F-45F3-A76D-025347ECF67C}" destId="{2886CBC3-863A-4FFC-82C2-009F956F3A8C}" srcOrd="0" destOrd="0" presId="urn:microsoft.com/office/officeart/2005/8/layout/bList2"/>
    <dgm:cxn modelId="{AC053259-3A32-4D49-9B75-50F7D74F8538}" type="presOf" srcId="{C65A2D3F-FC64-4660-A71B-736D8BC0BB0E}" destId="{4B787E66-176F-4714-B343-5DE5D432528D}" srcOrd="0" destOrd="1" presId="urn:microsoft.com/office/officeart/2005/8/layout/bList2"/>
    <dgm:cxn modelId="{4BA61D5A-1E3C-45E3-B0F0-464A6F4A88DA}" srcId="{5AA28552-E7EB-4D94-9D83-2096B78E53F6}" destId="{C0927607-3B26-4811-B633-47BB337874F5}" srcOrd="1" destOrd="0" parTransId="{77178552-2551-4EA9-A680-0B47F5F2BABA}" sibTransId="{335D229E-9DE2-4501-9309-F8B474D78AA4}"/>
    <dgm:cxn modelId="{8AA2E97B-AC49-43F6-97F4-C565BD01827B}" type="presOf" srcId="{A173CD38-061C-4BF8-B824-24A53C47B6A5}" destId="{B89651DE-47B4-4050-8C14-7C0C58E7CF86}" srcOrd="0" destOrd="0" presId="urn:microsoft.com/office/officeart/2005/8/layout/bList2"/>
    <dgm:cxn modelId="{37CE5F7C-1163-412C-A2CF-40C560F700C9}" srcId="{A173CD38-061C-4BF8-B824-24A53C47B6A5}" destId="{BB619014-AA8C-4E64-A5D8-5F671E51D4D7}" srcOrd="4" destOrd="0" parTransId="{961CE8D5-5293-403F-A75F-2D7B62C856D8}" sibTransId="{0FB4C727-4461-43CF-B293-7961D7B32DB9}"/>
    <dgm:cxn modelId="{15DF9D7F-399B-460D-A8C5-22D6491BC2A5}" type="presOf" srcId="{FA2034B6-BCCC-41C2-B093-0E5F545506CB}" destId="{24CA807B-09C2-4A4F-B4CD-601771ACC4D0}" srcOrd="0" destOrd="2" presId="urn:microsoft.com/office/officeart/2005/8/layout/bList2"/>
    <dgm:cxn modelId="{A2C8E88E-1F8A-43ED-86B7-77B8D280608C}" type="presOf" srcId="{BB619014-AA8C-4E64-A5D8-5F671E51D4D7}" destId="{4B787E66-176F-4714-B343-5DE5D432528D}" srcOrd="0" destOrd="4" presId="urn:microsoft.com/office/officeart/2005/8/layout/bList2"/>
    <dgm:cxn modelId="{1D0FAC90-2B4D-4765-8DDB-8DE38C748AFA}" srcId="{A4E75884-A7AC-4C32-8901-1DAC86C3F2C1}" destId="{143B75EA-6E93-48E4-9068-B7F54B65F093}" srcOrd="0" destOrd="0" parTransId="{FDC8DCCF-C0EB-4126-A9E2-60FDC0348F82}" sibTransId="{81DF5FBB-FAFA-4510-B267-0F959573F3E6}"/>
    <dgm:cxn modelId="{FAF10991-A7BE-4187-9DAC-4805B436EC71}" srcId="{5AA28552-E7EB-4D94-9D83-2096B78E53F6}" destId="{0BA6491E-FDF3-484D-935C-F186F408F8A1}" srcOrd="3" destOrd="0" parTransId="{23B335B4-5483-486B-A595-2B3538841D9A}" sibTransId="{901D7668-819F-4583-8E6E-C76E6A8A0D88}"/>
    <dgm:cxn modelId="{47127CA0-640C-460B-BE9F-5B20EACA8469}" type="presOf" srcId="{0BA6491E-FDF3-484D-935C-F186F408F8A1}" destId="{24CA807B-09C2-4A4F-B4CD-601771ACC4D0}" srcOrd="0" destOrd="3" presId="urn:microsoft.com/office/officeart/2005/8/layout/bList2"/>
    <dgm:cxn modelId="{B1CCE7A3-2C03-4C65-9FA6-D09303B66734}" srcId="{8735DC5D-469F-45F3-A76D-025347ECF67C}" destId="{4EFC65CA-5873-4E99-80C6-71D0C7EB2809}" srcOrd="0" destOrd="0" parTransId="{60EF2A3A-E94F-4172-9CC8-8F0C810B75A3}" sibTransId="{FF93D622-BBE4-426B-AB58-B0FAC2FEE0B0}"/>
    <dgm:cxn modelId="{B9C421A6-F7BC-4A8C-9408-B4813B3D02A5}" type="presOf" srcId="{A173CD38-061C-4BF8-B824-24A53C47B6A5}" destId="{952CF9AC-CC49-4391-AA74-FF26F114678B}" srcOrd="1" destOrd="0" presId="urn:microsoft.com/office/officeart/2005/8/layout/bList2"/>
    <dgm:cxn modelId="{172A60AD-EAB0-4BA5-959D-17A85D245516}" srcId="{A173CD38-061C-4BF8-B824-24A53C47B6A5}" destId="{985DF685-0ADA-460C-8A8E-EEE81290C3A3}" srcOrd="0" destOrd="0" parTransId="{4785DEF4-D98B-4CB5-9FAE-2D70EEAAF546}" sibTransId="{0F36CD94-FBE1-4AD3-AA8A-5C93765558B8}"/>
    <dgm:cxn modelId="{D50D12BF-DE2E-4E00-B042-689155D874A9}" srcId="{1835A672-DEB4-4609-A54D-8BC2D23B8E43}" destId="{5AA28552-E7EB-4D94-9D83-2096B78E53F6}" srcOrd="3" destOrd="0" parTransId="{227ADBC4-B828-4568-97B3-909EF6558545}" sibTransId="{8A14F493-5B8C-4C64-9676-4BD7CED26F7C}"/>
    <dgm:cxn modelId="{6DC9E2C8-86D3-4E40-9571-34F0D5317CE4}" srcId="{A173CD38-061C-4BF8-B824-24A53C47B6A5}" destId="{420D3873-CAF0-4870-B7CA-995E2E538CCC}" srcOrd="3" destOrd="0" parTransId="{9D3BCD21-3F26-42D2-BDC6-E804DB4DC1EC}" sibTransId="{A5A42A8E-F14F-4D8C-8AC9-E333ECC0000A}"/>
    <dgm:cxn modelId="{AD3451C9-F1DF-48F5-AE75-1B01FA7623A4}" type="presOf" srcId="{985DF685-0ADA-460C-8A8E-EEE81290C3A3}" destId="{4B787E66-176F-4714-B343-5DE5D432528D}" srcOrd="0" destOrd="0" presId="urn:microsoft.com/office/officeart/2005/8/layout/bList2"/>
    <dgm:cxn modelId="{6E9C73CB-BB4F-45F1-91A0-8979F375402F}" srcId="{1835A672-DEB4-4609-A54D-8BC2D23B8E43}" destId="{A4E75884-A7AC-4C32-8901-1DAC86C3F2C1}" srcOrd="1" destOrd="0" parTransId="{0689E0B4-695A-42A6-A125-C213B43BFDE8}" sibTransId="{9755B990-5701-4FDE-A88B-317D96040BA9}"/>
    <dgm:cxn modelId="{CE3BB2CD-5DAF-4F28-9023-FD9DEF8E7AF4}" type="presOf" srcId="{5A53F820-9003-4974-9C38-DFFCF47E5C9E}" destId="{0AC6127E-B466-4E83-A9C2-7A0E2F3F1272}" srcOrd="0" destOrd="0" presId="urn:microsoft.com/office/officeart/2005/8/layout/bList2"/>
    <dgm:cxn modelId="{AA90DFD4-9C69-411E-AF55-D5E7C815259A}" type="presOf" srcId="{A5CEED5A-3C17-48FE-940C-64324E2F183F}" destId="{218B96EE-DBFD-4D77-915B-9F590931A9E0}" srcOrd="0" destOrd="0" presId="urn:microsoft.com/office/officeart/2005/8/layout/bList2"/>
    <dgm:cxn modelId="{520CD6D9-0DFB-4D18-9CB9-FED2407B7030}" type="presOf" srcId="{5AA28552-E7EB-4D94-9D83-2096B78E53F6}" destId="{F357E67F-FEB4-46A7-97B8-BD1DC6833222}" srcOrd="0" destOrd="0" presId="urn:microsoft.com/office/officeart/2005/8/layout/bList2"/>
    <dgm:cxn modelId="{289F29DA-FFD1-410F-B22F-E3C6051E3DB5}" srcId="{A173CD38-061C-4BF8-B824-24A53C47B6A5}" destId="{C65A2D3F-FC64-4660-A71B-736D8BC0BB0E}" srcOrd="1" destOrd="0" parTransId="{716E6EBB-AF55-4CCF-B093-3F16B556599A}" sibTransId="{91DC94EC-BCA1-4B2F-96FF-9471E7752C53}"/>
    <dgm:cxn modelId="{24E134DD-CD2A-49F5-978A-36E0221DCBC1}" type="presOf" srcId="{4BB6BE93-E871-4284-8D96-4F6A12C98ACE}" destId="{4B787E66-176F-4714-B343-5DE5D432528D}" srcOrd="0" destOrd="2" presId="urn:microsoft.com/office/officeart/2005/8/layout/bList2"/>
    <dgm:cxn modelId="{3FF90EEC-60DF-4D6C-BA71-668CF67A80CD}" type="presOf" srcId="{4EFC65CA-5873-4E99-80C6-71D0C7EB2809}" destId="{779CBCBA-B2E5-4168-9F67-478F78FD05B2}" srcOrd="0" destOrd="0" presId="urn:microsoft.com/office/officeart/2005/8/layout/bList2"/>
    <dgm:cxn modelId="{777C53F9-6910-4935-9119-1750540174A0}" type="presOf" srcId="{5AA28552-E7EB-4D94-9D83-2096B78E53F6}" destId="{3B218A31-0F27-43E0-99C3-0D45989B9E4B}" srcOrd="1" destOrd="0" presId="urn:microsoft.com/office/officeart/2005/8/layout/bList2"/>
    <dgm:cxn modelId="{CD8508FF-F47D-4B3D-B66A-AFF30E6414E6}" type="presOf" srcId="{1835A672-DEB4-4609-A54D-8BC2D23B8E43}" destId="{2EC48FD2-0096-46BF-8253-FCA3EF9010A6}" srcOrd="0" destOrd="0" presId="urn:microsoft.com/office/officeart/2005/8/layout/bList2"/>
    <dgm:cxn modelId="{E2671B4C-577F-4884-97DB-6977D47585A9}" type="presParOf" srcId="{2EC48FD2-0096-46BF-8253-FCA3EF9010A6}" destId="{50E007BF-C325-4A01-B3D9-F478A9AB8550}" srcOrd="0" destOrd="0" presId="urn:microsoft.com/office/officeart/2005/8/layout/bList2"/>
    <dgm:cxn modelId="{C22A4912-E46E-40AC-A2FA-45AEAF7C06F0}" type="presParOf" srcId="{50E007BF-C325-4A01-B3D9-F478A9AB8550}" destId="{779CBCBA-B2E5-4168-9F67-478F78FD05B2}" srcOrd="0" destOrd="0" presId="urn:microsoft.com/office/officeart/2005/8/layout/bList2"/>
    <dgm:cxn modelId="{500E0B0D-CF40-450C-B998-07ED331AAF68}" type="presParOf" srcId="{50E007BF-C325-4A01-B3D9-F478A9AB8550}" destId="{2886CBC3-863A-4FFC-82C2-009F956F3A8C}" srcOrd="1" destOrd="0" presId="urn:microsoft.com/office/officeart/2005/8/layout/bList2"/>
    <dgm:cxn modelId="{8A126DAC-0A1D-4821-BBC8-AE982E48ED02}" type="presParOf" srcId="{50E007BF-C325-4A01-B3D9-F478A9AB8550}" destId="{9021233F-157E-4237-A195-D4DB6CE1994D}" srcOrd="2" destOrd="0" presId="urn:microsoft.com/office/officeart/2005/8/layout/bList2"/>
    <dgm:cxn modelId="{6D4522A4-EA48-40A9-BA47-2C9ACAFA6DF7}" type="presParOf" srcId="{50E007BF-C325-4A01-B3D9-F478A9AB8550}" destId="{535AE1D0-5319-41B0-B702-40B9924482A1}" srcOrd="3" destOrd="0" presId="urn:microsoft.com/office/officeart/2005/8/layout/bList2"/>
    <dgm:cxn modelId="{1B30221E-7473-4DBF-9F34-6F9614D16585}" type="presParOf" srcId="{2EC48FD2-0096-46BF-8253-FCA3EF9010A6}" destId="{0AC6127E-B466-4E83-A9C2-7A0E2F3F1272}" srcOrd="1" destOrd="0" presId="urn:microsoft.com/office/officeart/2005/8/layout/bList2"/>
    <dgm:cxn modelId="{B54C42C4-0B30-4115-8229-0675915D16FF}" type="presParOf" srcId="{2EC48FD2-0096-46BF-8253-FCA3EF9010A6}" destId="{830DC558-111B-4BB6-9CFC-2A761C77E92C}" srcOrd="2" destOrd="0" presId="urn:microsoft.com/office/officeart/2005/8/layout/bList2"/>
    <dgm:cxn modelId="{50BB2A44-0AE9-4609-A6F7-0119B619EE2A}" type="presParOf" srcId="{830DC558-111B-4BB6-9CFC-2A761C77E92C}" destId="{3FF75B32-31F1-4637-AC93-D389A695F090}" srcOrd="0" destOrd="0" presId="urn:microsoft.com/office/officeart/2005/8/layout/bList2"/>
    <dgm:cxn modelId="{ED301F11-923B-4218-90AB-88084D81640B}" type="presParOf" srcId="{830DC558-111B-4BB6-9CFC-2A761C77E92C}" destId="{DC8B9D11-6D64-490A-882D-30EC578C70F7}" srcOrd="1" destOrd="0" presId="urn:microsoft.com/office/officeart/2005/8/layout/bList2"/>
    <dgm:cxn modelId="{B8C570AA-AE24-49BF-AA79-C237508CF5D2}" type="presParOf" srcId="{830DC558-111B-4BB6-9CFC-2A761C77E92C}" destId="{5CBB1F2C-B69C-4A2A-9974-E7D8364E1214}" srcOrd="2" destOrd="0" presId="urn:microsoft.com/office/officeart/2005/8/layout/bList2"/>
    <dgm:cxn modelId="{928B89CC-2CD9-4654-A930-E661522D4330}" type="presParOf" srcId="{830DC558-111B-4BB6-9CFC-2A761C77E92C}" destId="{0FB9DCF1-ED2E-4205-B6E2-0C5F17DD0029}" srcOrd="3" destOrd="0" presId="urn:microsoft.com/office/officeart/2005/8/layout/bList2"/>
    <dgm:cxn modelId="{485EB2A6-1CC3-41A3-891C-C221E88B0218}" type="presParOf" srcId="{2EC48FD2-0096-46BF-8253-FCA3EF9010A6}" destId="{2B8DBDA3-8A24-4EF9-8E1B-6A3C65A0F660}" srcOrd="3" destOrd="0" presId="urn:microsoft.com/office/officeart/2005/8/layout/bList2"/>
    <dgm:cxn modelId="{BE095DE6-A01F-4E21-9C81-9BEBBBBDBB62}" type="presParOf" srcId="{2EC48FD2-0096-46BF-8253-FCA3EF9010A6}" destId="{DE7EF05B-CB06-49D4-A0AD-6EB458EAA78A}" srcOrd="4" destOrd="0" presId="urn:microsoft.com/office/officeart/2005/8/layout/bList2"/>
    <dgm:cxn modelId="{80C36B76-0A0E-49C2-BC9A-6B45058C2FB3}" type="presParOf" srcId="{DE7EF05B-CB06-49D4-A0AD-6EB458EAA78A}" destId="{4B787E66-176F-4714-B343-5DE5D432528D}" srcOrd="0" destOrd="0" presId="urn:microsoft.com/office/officeart/2005/8/layout/bList2"/>
    <dgm:cxn modelId="{ADCCB656-02CB-416F-B31B-0B9BA4C357D8}" type="presParOf" srcId="{DE7EF05B-CB06-49D4-A0AD-6EB458EAA78A}" destId="{B89651DE-47B4-4050-8C14-7C0C58E7CF86}" srcOrd="1" destOrd="0" presId="urn:microsoft.com/office/officeart/2005/8/layout/bList2"/>
    <dgm:cxn modelId="{0BBA274B-574A-4CC1-841D-06593D1B7B69}" type="presParOf" srcId="{DE7EF05B-CB06-49D4-A0AD-6EB458EAA78A}" destId="{952CF9AC-CC49-4391-AA74-FF26F114678B}" srcOrd="2" destOrd="0" presId="urn:microsoft.com/office/officeart/2005/8/layout/bList2"/>
    <dgm:cxn modelId="{F46CC84F-C4F1-4BCC-A356-E070CEFE9653}" type="presParOf" srcId="{DE7EF05B-CB06-49D4-A0AD-6EB458EAA78A}" destId="{EAF1E0A3-7EF7-453B-A4AA-8FAA51FFB88F}" srcOrd="3" destOrd="0" presId="urn:microsoft.com/office/officeart/2005/8/layout/bList2"/>
    <dgm:cxn modelId="{C07DBC3B-2205-48FE-BAF6-93DC6942F0D3}" type="presParOf" srcId="{2EC48FD2-0096-46BF-8253-FCA3EF9010A6}" destId="{218B96EE-DBFD-4D77-915B-9F590931A9E0}" srcOrd="5" destOrd="0" presId="urn:microsoft.com/office/officeart/2005/8/layout/bList2"/>
    <dgm:cxn modelId="{68FDA8DB-8599-48C7-A6A0-1F0078784BCB}" type="presParOf" srcId="{2EC48FD2-0096-46BF-8253-FCA3EF9010A6}" destId="{E5720350-A882-47F7-9CF4-C37D831073B0}" srcOrd="6" destOrd="0" presId="urn:microsoft.com/office/officeart/2005/8/layout/bList2"/>
    <dgm:cxn modelId="{E4B31366-E213-457F-9065-0D28819A25B5}" type="presParOf" srcId="{E5720350-A882-47F7-9CF4-C37D831073B0}" destId="{24CA807B-09C2-4A4F-B4CD-601771ACC4D0}" srcOrd="0" destOrd="0" presId="urn:microsoft.com/office/officeart/2005/8/layout/bList2"/>
    <dgm:cxn modelId="{72F8CD22-AB91-4356-AA18-706FD1D3BB88}" type="presParOf" srcId="{E5720350-A882-47F7-9CF4-C37D831073B0}" destId="{F357E67F-FEB4-46A7-97B8-BD1DC6833222}" srcOrd="1" destOrd="0" presId="urn:microsoft.com/office/officeart/2005/8/layout/bList2"/>
    <dgm:cxn modelId="{A6A97541-F450-4802-B614-01CFC9479B13}" type="presParOf" srcId="{E5720350-A882-47F7-9CF4-C37D831073B0}" destId="{3B218A31-0F27-43E0-99C3-0D45989B9E4B}" srcOrd="2" destOrd="0" presId="urn:microsoft.com/office/officeart/2005/8/layout/bList2"/>
    <dgm:cxn modelId="{FF1A0E2C-E017-4465-AABC-B5F90633251F}" type="presParOf" srcId="{E5720350-A882-47F7-9CF4-C37D831073B0}" destId="{48882EC8-2CCE-4095-B4C7-09A1A66500F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4BD38-FEAC-4346-A81A-A980E1F630C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DEA7D8A-2A45-4BE4-8C70-E11E88DA9372}">
      <dgm:prSet phldrT="[Texto]"/>
      <dgm:spPr/>
      <dgm:t>
        <a:bodyPr/>
        <a:lstStyle/>
        <a:p>
          <a:r>
            <a:rPr lang="pt-BR"/>
            <a:t>Só no 2º semestre de 2021 foram expedidos 189.913 alvarás de soltura.</a:t>
          </a:r>
        </a:p>
      </dgm:t>
    </dgm:pt>
    <dgm:pt modelId="{EFA7855D-D64A-4044-BF9F-BCF5315CB0C0}" type="parTrans" cxnId="{54E1313F-EC53-42A9-82FD-145E80D864AE}">
      <dgm:prSet/>
      <dgm:spPr/>
      <dgm:t>
        <a:bodyPr/>
        <a:lstStyle/>
        <a:p>
          <a:endParaRPr lang="pt-BR"/>
        </a:p>
      </dgm:t>
    </dgm:pt>
    <dgm:pt modelId="{AB99BF42-CB4E-4BBC-8C0E-60F71C4512E7}" type="sibTrans" cxnId="{54E1313F-EC53-42A9-82FD-145E80D864AE}">
      <dgm:prSet/>
      <dgm:spPr/>
      <dgm:t>
        <a:bodyPr/>
        <a:lstStyle/>
        <a:p>
          <a:endParaRPr lang="pt-BR"/>
        </a:p>
      </dgm:t>
    </dgm:pt>
    <dgm:pt modelId="{90B7086E-800E-4509-BB43-C5A294157BAF}">
      <dgm:prSet phldrT="[Texto]"/>
      <dgm:spPr/>
      <dgm:t>
        <a:bodyPr/>
        <a:lstStyle/>
        <a:p>
          <a:r>
            <a:rPr lang="pt-BR"/>
            <a:t>Ressalta a importância do engajamento da Sociedade Civil nas Políticas Públicas</a:t>
          </a:r>
        </a:p>
      </dgm:t>
    </dgm:pt>
    <dgm:pt modelId="{978BC75F-F386-48A1-812D-BF93E2BAFD72}" type="parTrans" cxnId="{FFA3E782-F89F-4EC7-9846-C66F5EAEF3CD}">
      <dgm:prSet/>
      <dgm:spPr/>
      <dgm:t>
        <a:bodyPr/>
        <a:lstStyle/>
        <a:p>
          <a:endParaRPr lang="pt-BR"/>
        </a:p>
      </dgm:t>
    </dgm:pt>
    <dgm:pt modelId="{399A2835-2896-4BD7-992E-71BB6EF18CF6}" type="sibTrans" cxnId="{FFA3E782-F89F-4EC7-9846-C66F5EAEF3CD}">
      <dgm:prSet/>
      <dgm:spPr/>
      <dgm:t>
        <a:bodyPr/>
        <a:lstStyle/>
        <a:p>
          <a:endParaRPr lang="pt-BR"/>
        </a:p>
      </dgm:t>
    </dgm:pt>
    <dgm:pt modelId="{A9BF286B-F07D-4F88-BD46-20974A9DA778}">
      <dgm:prSet phldrT="[Texto]"/>
      <dgm:spPr/>
      <dgm:t>
        <a:bodyPr/>
        <a:lstStyle/>
        <a:p>
          <a:r>
            <a:rPr lang="pt-BR"/>
            <a:t>Experiência de 15 anos da RAESP RJ – metodologia em alinhamento com os ES e diretrizes de controle e participação social</a:t>
          </a:r>
        </a:p>
      </dgm:t>
    </dgm:pt>
    <dgm:pt modelId="{D03281B1-4E6D-40D6-BDB9-BADAE3F083CF}" type="parTrans" cxnId="{87073294-37A5-4CE5-AC38-7F96C0EEBA7D}">
      <dgm:prSet/>
      <dgm:spPr/>
      <dgm:t>
        <a:bodyPr/>
        <a:lstStyle/>
        <a:p>
          <a:endParaRPr lang="pt-BR"/>
        </a:p>
      </dgm:t>
    </dgm:pt>
    <dgm:pt modelId="{37D581D1-7CD3-48BB-B216-8DFDE46B70F6}" type="sibTrans" cxnId="{87073294-37A5-4CE5-AC38-7F96C0EEBA7D}">
      <dgm:prSet/>
      <dgm:spPr/>
      <dgm:t>
        <a:bodyPr/>
        <a:lstStyle/>
        <a:p>
          <a:endParaRPr lang="pt-BR"/>
        </a:p>
      </dgm:t>
    </dgm:pt>
    <dgm:pt modelId="{C6D2E048-CE55-475C-AF3E-3A37CF417507}">
      <dgm:prSet/>
      <dgm:spPr/>
      <dgm:t>
        <a:bodyPr/>
        <a:lstStyle/>
        <a:p>
          <a:r>
            <a:rPr lang="pt-BR"/>
            <a:t>Vulnerabilidades (fragilidade dos vínculos familiares e comunitários, desemprego, falta de moradia, documentação, saúde e mobilidade) acentuam-se no primeiro ano após a saída do sistema prisional</a:t>
          </a:r>
        </a:p>
      </dgm:t>
    </dgm:pt>
    <dgm:pt modelId="{2B2D217C-992D-4D53-9446-4F0C99CED334}" type="parTrans" cxnId="{859F527E-39D2-4611-982B-0A239A50E631}">
      <dgm:prSet/>
      <dgm:spPr/>
      <dgm:t>
        <a:bodyPr/>
        <a:lstStyle/>
        <a:p>
          <a:endParaRPr lang="pt-BR"/>
        </a:p>
      </dgm:t>
    </dgm:pt>
    <dgm:pt modelId="{B8C2B988-754C-4BAE-9D63-200F52747299}" type="sibTrans" cxnId="{859F527E-39D2-4611-982B-0A239A50E631}">
      <dgm:prSet/>
      <dgm:spPr/>
      <dgm:t>
        <a:bodyPr/>
        <a:lstStyle/>
        <a:p>
          <a:endParaRPr lang="pt-BR"/>
        </a:p>
      </dgm:t>
    </dgm:pt>
    <dgm:pt modelId="{B132AAE1-C62A-48B4-A54C-DA42333A6E2F}">
      <dgm:prSet/>
      <dgm:spPr/>
      <dgm:t>
        <a:bodyPr/>
        <a:lstStyle/>
        <a:p>
          <a:r>
            <a:rPr lang="pt-BR"/>
            <a:t>Levantamento do Igarapé não exaustivo em sete estados identificou 112 organizações trabalhando direta (48) ou indiretamente (64) com esse público</a:t>
          </a:r>
        </a:p>
      </dgm:t>
    </dgm:pt>
    <dgm:pt modelId="{9579A85C-4817-4A09-B7AB-BAB8F6B2E4C7}" type="parTrans" cxnId="{956A6B29-8086-4A13-B2CB-3AFE1C183414}">
      <dgm:prSet/>
      <dgm:spPr/>
      <dgm:t>
        <a:bodyPr/>
        <a:lstStyle/>
        <a:p>
          <a:endParaRPr lang="pt-BR"/>
        </a:p>
      </dgm:t>
    </dgm:pt>
    <dgm:pt modelId="{048DA956-ED5A-40E6-A477-FEC3EF3C0CE4}" type="sibTrans" cxnId="{956A6B29-8086-4A13-B2CB-3AFE1C183414}">
      <dgm:prSet/>
      <dgm:spPr/>
      <dgm:t>
        <a:bodyPr/>
        <a:lstStyle/>
        <a:p>
          <a:endParaRPr lang="pt-BR"/>
        </a:p>
      </dgm:t>
    </dgm:pt>
    <dgm:pt modelId="{3BC36357-C04B-4B68-B51E-50D9A5B9639A}">
      <dgm:prSet/>
      <dgm:spPr/>
      <dgm:t>
        <a:bodyPr/>
        <a:lstStyle/>
        <a:p>
          <a:r>
            <a:rPr lang="pt-BR"/>
            <a:t>Promove vínculos com pessoas </a:t>
          </a:r>
          <a:r>
            <a:rPr lang="pt-BR" err="1"/>
            <a:t>pré</a:t>
          </a:r>
          <a:r>
            <a:rPr lang="pt-BR"/>
            <a:t>-egressas e favorece a metodologia de mobilização de rede dos Escritórios Sociais</a:t>
          </a:r>
        </a:p>
      </dgm:t>
    </dgm:pt>
    <dgm:pt modelId="{EC398EFD-8A8B-434F-98FB-90B451D3821C}" type="parTrans" cxnId="{794A8D62-BB2D-402C-88EA-F321ACCD83C0}">
      <dgm:prSet/>
      <dgm:spPr/>
      <dgm:t>
        <a:bodyPr/>
        <a:lstStyle/>
        <a:p>
          <a:endParaRPr lang="pt-BR"/>
        </a:p>
      </dgm:t>
    </dgm:pt>
    <dgm:pt modelId="{9BD96BE5-45DB-4D4A-AAAE-A1A98F0B6FD4}" type="sibTrans" cxnId="{794A8D62-BB2D-402C-88EA-F321ACCD83C0}">
      <dgm:prSet/>
      <dgm:spPr/>
      <dgm:t>
        <a:bodyPr/>
        <a:lstStyle/>
        <a:p>
          <a:endParaRPr lang="pt-BR"/>
        </a:p>
      </dgm:t>
    </dgm:pt>
    <dgm:pt modelId="{AA2AB371-ECCE-4CC1-8AAA-1414B9F13824}">
      <dgm:prSet/>
      <dgm:spPr/>
      <dgm:t>
        <a:bodyPr/>
        <a:lstStyle/>
        <a:p>
          <a:r>
            <a:rPr lang="pt-BR"/>
            <a:t>Trata-se de modelo flexível, que permite a participação de indivíduos e instituições</a:t>
          </a:r>
        </a:p>
      </dgm:t>
    </dgm:pt>
    <dgm:pt modelId="{EBB9DB27-4E9D-4B9E-80F0-0B69F3D46883}" type="parTrans" cxnId="{1C48E8D5-6022-4BD7-B472-E90E8CF49376}">
      <dgm:prSet/>
      <dgm:spPr/>
      <dgm:t>
        <a:bodyPr/>
        <a:lstStyle/>
        <a:p>
          <a:endParaRPr lang="pt-BR"/>
        </a:p>
      </dgm:t>
    </dgm:pt>
    <dgm:pt modelId="{1918F708-AB2A-4EB0-AC79-B4668800D8C0}" type="sibTrans" cxnId="{1C48E8D5-6022-4BD7-B472-E90E8CF49376}">
      <dgm:prSet/>
      <dgm:spPr/>
      <dgm:t>
        <a:bodyPr/>
        <a:lstStyle/>
        <a:p>
          <a:endParaRPr lang="pt-BR"/>
        </a:p>
      </dgm:t>
    </dgm:pt>
    <dgm:pt modelId="{6C44725E-E276-46AD-96EE-FE1DD5C9F94B}" type="pres">
      <dgm:prSet presAssocID="{2D24BD38-FEAC-4346-A81A-A980E1F630CA}" presName="Name0" presStyleCnt="0">
        <dgm:presLayoutVars>
          <dgm:chMax val="7"/>
          <dgm:chPref val="7"/>
          <dgm:dir/>
        </dgm:presLayoutVars>
      </dgm:prSet>
      <dgm:spPr/>
    </dgm:pt>
    <dgm:pt modelId="{CA816DFC-DAFB-4D50-912D-CDB890B92630}" type="pres">
      <dgm:prSet presAssocID="{2D24BD38-FEAC-4346-A81A-A980E1F630CA}" presName="Name1" presStyleCnt="0"/>
      <dgm:spPr/>
    </dgm:pt>
    <dgm:pt modelId="{86C9DF0A-33B2-4779-AC10-E6256D568E1E}" type="pres">
      <dgm:prSet presAssocID="{2D24BD38-FEAC-4346-A81A-A980E1F630CA}" presName="cycle" presStyleCnt="0"/>
      <dgm:spPr/>
    </dgm:pt>
    <dgm:pt modelId="{C3C080AD-75A5-4AA1-8F15-CA80FE20D16E}" type="pres">
      <dgm:prSet presAssocID="{2D24BD38-FEAC-4346-A81A-A980E1F630CA}" presName="srcNode" presStyleLbl="node1" presStyleIdx="0" presStyleCnt="7"/>
      <dgm:spPr/>
    </dgm:pt>
    <dgm:pt modelId="{8F6635B6-CA78-4B4D-AF0F-4CDC1CAC96F4}" type="pres">
      <dgm:prSet presAssocID="{2D24BD38-FEAC-4346-A81A-A980E1F630CA}" presName="conn" presStyleLbl="parChTrans1D2" presStyleIdx="0" presStyleCnt="1"/>
      <dgm:spPr/>
    </dgm:pt>
    <dgm:pt modelId="{D8BAA074-4B41-4B2C-8E17-1A43476887E8}" type="pres">
      <dgm:prSet presAssocID="{2D24BD38-FEAC-4346-A81A-A980E1F630CA}" presName="extraNode" presStyleLbl="node1" presStyleIdx="0" presStyleCnt="7"/>
      <dgm:spPr/>
    </dgm:pt>
    <dgm:pt modelId="{20D4B84C-CC9B-49C0-BA7A-36CD627B516B}" type="pres">
      <dgm:prSet presAssocID="{2D24BD38-FEAC-4346-A81A-A980E1F630CA}" presName="dstNode" presStyleLbl="node1" presStyleIdx="0" presStyleCnt="7"/>
      <dgm:spPr/>
    </dgm:pt>
    <dgm:pt modelId="{A1C9CADD-487D-4235-8C08-5726CFFCCDE7}" type="pres">
      <dgm:prSet presAssocID="{9DEA7D8A-2A45-4BE4-8C70-E11E88DA9372}" presName="text_1" presStyleLbl="node1" presStyleIdx="0" presStyleCnt="7">
        <dgm:presLayoutVars>
          <dgm:bulletEnabled val="1"/>
        </dgm:presLayoutVars>
      </dgm:prSet>
      <dgm:spPr/>
    </dgm:pt>
    <dgm:pt modelId="{AA85046F-903C-44B8-A00C-9B401EBEEADE}" type="pres">
      <dgm:prSet presAssocID="{9DEA7D8A-2A45-4BE4-8C70-E11E88DA9372}" presName="accent_1" presStyleCnt="0"/>
      <dgm:spPr/>
    </dgm:pt>
    <dgm:pt modelId="{6D358203-C69B-4BB7-8FC7-0ED60B8769FC}" type="pres">
      <dgm:prSet presAssocID="{9DEA7D8A-2A45-4BE4-8C70-E11E88DA9372}" presName="accentRepeatNode" presStyleLbl="solidFgAcc1" presStyleIdx="0" presStyleCnt="7"/>
      <dgm:spPr/>
    </dgm:pt>
    <dgm:pt modelId="{33E00879-2A2C-4A46-A00A-149AE1CAEE35}" type="pres">
      <dgm:prSet presAssocID="{C6D2E048-CE55-475C-AF3E-3A37CF417507}" presName="text_2" presStyleLbl="node1" presStyleIdx="1" presStyleCnt="7">
        <dgm:presLayoutVars>
          <dgm:bulletEnabled val="1"/>
        </dgm:presLayoutVars>
      </dgm:prSet>
      <dgm:spPr/>
    </dgm:pt>
    <dgm:pt modelId="{2C97CD3F-2B75-4BA2-BC59-37C31A111842}" type="pres">
      <dgm:prSet presAssocID="{C6D2E048-CE55-475C-AF3E-3A37CF417507}" presName="accent_2" presStyleCnt="0"/>
      <dgm:spPr/>
    </dgm:pt>
    <dgm:pt modelId="{E4185B13-54A6-4B7A-99CF-62AB7232254F}" type="pres">
      <dgm:prSet presAssocID="{C6D2E048-CE55-475C-AF3E-3A37CF417507}" presName="accentRepeatNode" presStyleLbl="solidFgAcc1" presStyleIdx="1" presStyleCnt="7"/>
      <dgm:spPr/>
    </dgm:pt>
    <dgm:pt modelId="{F24765D3-9ADA-4327-9C53-7C1235C9F527}" type="pres">
      <dgm:prSet presAssocID="{3BC36357-C04B-4B68-B51E-50D9A5B9639A}" presName="text_3" presStyleLbl="node1" presStyleIdx="2" presStyleCnt="7">
        <dgm:presLayoutVars>
          <dgm:bulletEnabled val="1"/>
        </dgm:presLayoutVars>
      </dgm:prSet>
      <dgm:spPr/>
    </dgm:pt>
    <dgm:pt modelId="{8563ED5A-2AB5-441F-B1F8-CA3DE3A4DBCC}" type="pres">
      <dgm:prSet presAssocID="{3BC36357-C04B-4B68-B51E-50D9A5B9639A}" presName="accent_3" presStyleCnt="0"/>
      <dgm:spPr/>
    </dgm:pt>
    <dgm:pt modelId="{BE61C4AD-B678-4A58-9D64-0A7C8C72816D}" type="pres">
      <dgm:prSet presAssocID="{3BC36357-C04B-4B68-B51E-50D9A5B9639A}" presName="accentRepeatNode" presStyleLbl="solidFgAcc1" presStyleIdx="2" presStyleCnt="7"/>
      <dgm:spPr/>
    </dgm:pt>
    <dgm:pt modelId="{38EEBC02-6595-4C77-9E2A-7D25F08E958B}" type="pres">
      <dgm:prSet presAssocID="{90B7086E-800E-4509-BB43-C5A294157BAF}" presName="text_4" presStyleLbl="node1" presStyleIdx="3" presStyleCnt="7">
        <dgm:presLayoutVars>
          <dgm:bulletEnabled val="1"/>
        </dgm:presLayoutVars>
      </dgm:prSet>
      <dgm:spPr/>
    </dgm:pt>
    <dgm:pt modelId="{B9FA86C7-D657-44B2-B634-AB3EEAE9D319}" type="pres">
      <dgm:prSet presAssocID="{90B7086E-800E-4509-BB43-C5A294157BAF}" presName="accent_4" presStyleCnt="0"/>
      <dgm:spPr/>
    </dgm:pt>
    <dgm:pt modelId="{09E1C5BE-6E7F-41E0-8950-BD904B3E6C27}" type="pres">
      <dgm:prSet presAssocID="{90B7086E-800E-4509-BB43-C5A294157BAF}" presName="accentRepeatNode" presStyleLbl="solidFgAcc1" presStyleIdx="3" presStyleCnt="7"/>
      <dgm:spPr/>
    </dgm:pt>
    <dgm:pt modelId="{EA9F2B26-A67A-4BBC-9CDA-CF5ABACBC9F8}" type="pres">
      <dgm:prSet presAssocID="{B132AAE1-C62A-48B4-A54C-DA42333A6E2F}" presName="text_5" presStyleLbl="node1" presStyleIdx="4" presStyleCnt="7">
        <dgm:presLayoutVars>
          <dgm:bulletEnabled val="1"/>
        </dgm:presLayoutVars>
      </dgm:prSet>
      <dgm:spPr/>
    </dgm:pt>
    <dgm:pt modelId="{B4A2A7CF-A173-4E69-819A-D7EE7130C328}" type="pres">
      <dgm:prSet presAssocID="{B132AAE1-C62A-48B4-A54C-DA42333A6E2F}" presName="accent_5" presStyleCnt="0"/>
      <dgm:spPr/>
    </dgm:pt>
    <dgm:pt modelId="{7D9B262E-78BC-423A-8FF1-F606077EA392}" type="pres">
      <dgm:prSet presAssocID="{B132AAE1-C62A-48B4-A54C-DA42333A6E2F}" presName="accentRepeatNode" presStyleLbl="solidFgAcc1" presStyleIdx="4" presStyleCnt="7"/>
      <dgm:spPr/>
    </dgm:pt>
    <dgm:pt modelId="{63D8CAF1-6642-4987-9B29-9128A48F19D6}" type="pres">
      <dgm:prSet presAssocID="{A9BF286B-F07D-4F88-BD46-20974A9DA778}" presName="text_6" presStyleLbl="node1" presStyleIdx="5" presStyleCnt="7">
        <dgm:presLayoutVars>
          <dgm:bulletEnabled val="1"/>
        </dgm:presLayoutVars>
      </dgm:prSet>
      <dgm:spPr/>
    </dgm:pt>
    <dgm:pt modelId="{8255C76B-3726-4F5E-A7C0-441CAFAC5688}" type="pres">
      <dgm:prSet presAssocID="{A9BF286B-F07D-4F88-BD46-20974A9DA778}" presName="accent_6" presStyleCnt="0"/>
      <dgm:spPr/>
    </dgm:pt>
    <dgm:pt modelId="{61EDFD36-3C21-4D05-9AF9-C057F67C4978}" type="pres">
      <dgm:prSet presAssocID="{A9BF286B-F07D-4F88-BD46-20974A9DA778}" presName="accentRepeatNode" presStyleLbl="solidFgAcc1" presStyleIdx="5" presStyleCnt="7"/>
      <dgm:spPr/>
    </dgm:pt>
    <dgm:pt modelId="{6D2145A8-AADD-46EC-A774-D67E6EB7CFF3}" type="pres">
      <dgm:prSet presAssocID="{AA2AB371-ECCE-4CC1-8AAA-1414B9F13824}" presName="text_7" presStyleLbl="node1" presStyleIdx="6" presStyleCnt="7">
        <dgm:presLayoutVars>
          <dgm:bulletEnabled val="1"/>
        </dgm:presLayoutVars>
      </dgm:prSet>
      <dgm:spPr/>
    </dgm:pt>
    <dgm:pt modelId="{D4CDE13A-4BED-49E2-BFEE-7DE48FE08633}" type="pres">
      <dgm:prSet presAssocID="{AA2AB371-ECCE-4CC1-8AAA-1414B9F13824}" presName="accent_7" presStyleCnt="0"/>
      <dgm:spPr/>
    </dgm:pt>
    <dgm:pt modelId="{3545DC5D-A726-4C90-AE39-7EF2C97C6798}" type="pres">
      <dgm:prSet presAssocID="{AA2AB371-ECCE-4CC1-8AAA-1414B9F13824}" presName="accentRepeatNode" presStyleLbl="solidFgAcc1" presStyleIdx="6" presStyleCnt="7"/>
      <dgm:spPr/>
    </dgm:pt>
  </dgm:ptLst>
  <dgm:cxnLst>
    <dgm:cxn modelId="{843B090F-B7FC-4F74-8400-86868AB9CDFC}" type="presOf" srcId="{A9BF286B-F07D-4F88-BD46-20974A9DA778}" destId="{63D8CAF1-6642-4987-9B29-9128A48F19D6}" srcOrd="0" destOrd="0" presId="urn:microsoft.com/office/officeart/2008/layout/VerticalCurvedList"/>
    <dgm:cxn modelId="{956A6B29-8086-4A13-B2CB-3AFE1C183414}" srcId="{2D24BD38-FEAC-4346-A81A-A980E1F630CA}" destId="{B132AAE1-C62A-48B4-A54C-DA42333A6E2F}" srcOrd="4" destOrd="0" parTransId="{9579A85C-4817-4A09-B7AB-BAB8F6B2E4C7}" sibTransId="{048DA956-ED5A-40E6-A477-FEC3EF3C0CE4}"/>
    <dgm:cxn modelId="{54E1313F-EC53-42A9-82FD-145E80D864AE}" srcId="{2D24BD38-FEAC-4346-A81A-A980E1F630CA}" destId="{9DEA7D8A-2A45-4BE4-8C70-E11E88DA9372}" srcOrd="0" destOrd="0" parTransId="{EFA7855D-D64A-4044-BF9F-BCF5315CB0C0}" sibTransId="{AB99BF42-CB4E-4BBC-8C0E-60F71C4512E7}"/>
    <dgm:cxn modelId="{794A8D62-BB2D-402C-88EA-F321ACCD83C0}" srcId="{2D24BD38-FEAC-4346-A81A-A980E1F630CA}" destId="{3BC36357-C04B-4B68-B51E-50D9A5B9639A}" srcOrd="2" destOrd="0" parTransId="{EC398EFD-8A8B-434F-98FB-90B451D3821C}" sibTransId="{9BD96BE5-45DB-4D4A-AAAE-A1A98F0B6FD4}"/>
    <dgm:cxn modelId="{859F527E-39D2-4611-982B-0A239A50E631}" srcId="{2D24BD38-FEAC-4346-A81A-A980E1F630CA}" destId="{C6D2E048-CE55-475C-AF3E-3A37CF417507}" srcOrd="1" destOrd="0" parTransId="{2B2D217C-992D-4D53-9446-4F0C99CED334}" sibTransId="{B8C2B988-754C-4BAE-9D63-200F52747299}"/>
    <dgm:cxn modelId="{FFA3E782-F89F-4EC7-9846-C66F5EAEF3CD}" srcId="{2D24BD38-FEAC-4346-A81A-A980E1F630CA}" destId="{90B7086E-800E-4509-BB43-C5A294157BAF}" srcOrd="3" destOrd="0" parTransId="{978BC75F-F386-48A1-812D-BF93E2BAFD72}" sibTransId="{399A2835-2896-4BD7-992E-71BB6EF18CF6}"/>
    <dgm:cxn modelId="{6790BB8D-8AFE-49F6-A0BB-F0E76DFCD859}" type="presOf" srcId="{AB99BF42-CB4E-4BBC-8C0E-60F71C4512E7}" destId="{8F6635B6-CA78-4B4D-AF0F-4CDC1CAC96F4}" srcOrd="0" destOrd="0" presId="urn:microsoft.com/office/officeart/2008/layout/VerticalCurvedList"/>
    <dgm:cxn modelId="{87073294-37A5-4CE5-AC38-7F96C0EEBA7D}" srcId="{2D24BD38-FEAC-4346-A81A-A980E1F630CA}" destId="{A9BF286B-F07D-4F88-BD46-20974A9DA778}" srcOrd="5" destOrd="0" parTransId="{D03281B1-4E6D-40D6-BDB9-BADAE3F083CF}" sibTransId="{37D581D1-7CD3-48BB-B216-8DFDE46B70F6}"/>
    <dgm:cxn modelId="{4D8B38A5-5AC5-423D-BAE9-A1732DFB6257}" type="presOf" srcId="{C6D2E048-CE55-475C-AF3E-3A37CF417507}" destId="{33E00879-2A2C-4A46-A00A-149AE1CAEE35}" srcOrd="0" destOrd="0" presId="urn:microsoft.com/office/officeart/2008/layout/VerticalCurvedList"/>
    <dgm:cxn modelId="{A082A0A5-C16E-4B4B-96D6-594A3F9A2D31}" type="presOf" srcId="{2D24BD38-FEAC-4346-A81A-A980E1F630CA}" destId="{6C44725E-E276-46AD-96EE-FE1DD5C9F94B}" srcOrd="0" destOrd="0" presId="urn:microsoft.com/office/officeart/2008/layout/VerticalCurvedList"/>
    <dgm:cxn modelId="{5436CAA6-6C39-4480-BBE3-5EA8546F1ED2}" type="presOf" srcId="{9DEA7D8A-2A45-4BE4-8C70-E11E88DA9372}" destId="{A1C9CADD-487D-4235-8C08-5726CFFCCDE7}" srcOrd="0" destOrd="0" presId="urn:microsoft.com/office/officeart/2008/layout/VerticalCurvedList"/>
    <dgm:cxn modelId="{AF1F13B9-034C-40E8-8EB4-201352698921}" type="presOf" srcId="{B132AAE1-C62A-48B4-A54C-DA42333A6E2F}" destId="{EA9F2B26-A67A-4BBC-9CDA-CF5ABACBC9F8}" srcOrd="0" destOrd="0" presId="urn:microsoft.com/office/officeart/2008/layout/VerticalCurvedList"/>
    <dgm:cxn modelId="{EC369BC4-9E7E-4807-91C8-57BBA1AC503F}" type="presOf" srcId="{90B7086E-800E-4509-BB43-C5A294157BAF}" destId="{38EEBC02-6595-4C77-9E2A-7D25F08E958B}" srcOrd="0" destOrd="0" presId="urn:microsoft.com/office/officeart/2008/layout/VerticalCurvedList"/>
    <dgm:cxn modelId="{BD5EC3CC-1918-4FF7-9E8F-5F983DE07915}" type="presOf" srcId="{AA2AB371-ECCE-4CC1-8AAA-1414B9F13824}" destId="{6D2145A8-AADD-46EC-A774-D67E6EB7CFF3}" srcOrd="0" destOrd="0" presId="urn:microsoft.com/office/officeart/2008/layout/VerticalCurvedList"/>
    <dgm:cxn modelId="{1C48E8D5-6022-4BD7-B472-E90E8CF49376}" srcId="{2D24BD38-FEAC-4346-A81A-A980E1F630CA}" destId="{AA2AB371-ECCE-4CC1-8AAA-1414B9F13824}" srcOrd="6" destOrd="0" parTransId="{EBB9DB27-4E9D-4B9E-80F0-0B69F3D46883}" sibTransId="{1918F708-AB2A-4EB0-AC79-B4668800D8C0}"/>
    <dgm:cxn modelId="{B2B0AAD8-7CAE-4EAB-9EE9-B45A33723DE9}" type="presOf" srcId="{3BC36357-C04B-4B68-B51E-50D9A5B9639A}" destId="{F24765D3-9ADA-4327-9C53-7C1235C9F527}" srcOrd="0" destOrd="0" presId="urn:microsoft.com/office/officeart/2008/layout/VerticalCurvedList"/>
    <dgm:cxn modelId="{FDD36622-A4CC-41C9-8999-96AC71864815}" type="presParOf" srcId="{6C44725E-E276-46AD-96EE-FE1DD5C9F94B}" destId="{CA816DFC-DAFB-4D50-912D-CDB890B92630}" srcOrd="0" destOrd="0" presId="urn:microsoft.com/office/officeart/2008/layout/VerticalCurvedList"/>
    <dgm:cxn modelId="{E07E8C8D-CD13-4F93-9887-954FFD0D55E3}" type="presParOf" srcId="{CA816DFC-DAFB-4D50-912D-CDB890B92630}" destId="{86C9DF0A-33B2-4779-AC10-E6256D568E1E}" srcOrd="0" destOrd="0" presId="urn:microsoft.com/office/officeart/2008/layout/VerticalCurvedList"/>
    <dgm:cxn modelId="{F0E1215F-EDB2-4FE0-847D-3ED7D0A95644}" type="presParOf" srcId="{86C9DF0A-33B2-4779-AC10-E6256D568E1E}" destId="{C3C080AD-75A5-4AA1-8F15-CA80FE20D16E}" srcOrd="0" destOrd="0" presId="urn:microsoft.com/office/officeart/2008/layout/VerticalCurvedList"/>
    <dgm:cxn modelId="{EDDC2CDE-C607-4A3A-9933-3B98FCA505EB}" type="presParOf" srcId="{86C9DF0A-33B2-4779-AC10-E6256D568E1E}" destId="{8F6635B6-CA78-4B4D-AF0F-4CDC1CAC96F4}" srcOrd="1" destOrd="0" presId="urn:microsoft.com/office/officeart/2008/layout/VerticalCurvedList"/>
    <dgm:cxn modelId="{94EB8743-08C6-4A3C-B3D3-B1359907D5D6}" type="presParOf" srcId="{86C9DF0A-33B2-4779-AC10-E6256D568E1E}" destId="{D8BAA074-4B41-4B2C-8E17-1A43476887E8}" srcOrd="2" destOrd="0" presId="urn:microsoft.com/office/officeart/2008/layout/VerticalCurvedList"/>
    <dgm:cxn modelId="{32A9D469-EFAA-476A-9F0E-969B762A280C}" type="presParOf" srcId="{86C9DF0A-33B2-4779-AC10-E6256D568E1E}" destId="{20D4B84C-CC9B-49C0-BA7A-36CD627B516B}" srcOrd="3" destOrd="0" presId="urn:microsoft.com/office/officeart/2008/layout/VerticalCurvedList"/>
    <dgm:cxn modelId="{B4003173-C2DE-4C3D-B93F-F0BC5AC32A31}" type="presParOf" srcId="{CA816DFC-DAFB-4D50-912D-CDB890B92630}" destId="{A1C9CADD-487D-4235-8C08-5726CFFCCDE7}" srcOrd="1" destOrd="0" presId="urn:microsoft.com/office/officeart/2008/layout/VerticalCurvedList"/>
    <dgm:cxn modelId="{EEADC241-41B4-418D-8EEE-1A52B64ABD9E}" type="presParOf" srcId="{CA816DFC-DAFB-4D50-912D-CDB890B92630}" destId="{AA85046F-903C-44B8-A00C-9B401EBEEADE}" srcOrd="2" destOrd="0" presId="urn:microsoft.com/office/officeart/2008/layout/VerticalCurvedList"/>
    <dgm:cxn modelId="{6A32EA4A-E9D7-4315-A250-3FBAB7F87611}" type="presParOf" srcId="{AA85046F-903C-44B8-A00C-9B401EBEEADE}" destId="{6D358203-C69B-4BB7-8FC7-0ED60B8769FC}" srcOrd="0" destOrd="0" presId="urn:microsoft.com/office/officeart/2008/layout/VerticalCurvedList"/>
    <dgm:cxn modelId="{DB6A1858-D180-443F-BE25-B622B237DF97}" type="presParOf" srcId="{CA816DFC-DAFB-4D50-912D-CDB890B92630}" destId="{33E00879-2A2C-4A46-A00A-149AE1CAEE35}" srcOrd="3" destOrd="0" presId="urn:microsoft.com/office/officeart/2008/layout/VerticalCurvedList"/>
    <dgm:cxn modelId="{E2D2456C-DC3D-451B-A9F5-00169F4B6150}" type="presParOf" srcId="{CA816DFC-DAFB-4D50-912D-CDB890B92630}" destId="{2C97CD3F-2B75-4BA2-BC59-37C31A111842}" srcOrd="4" destOrd="0" presId="urn:microsoft.com/office/officeart/2008/layout/VerticalCurvedList"/>
    <dgm:cxn modelId="{112643C4-41AF-475D-B563-F46721AE3A3D}" type="presParOf" srcId="{2C97CD3F-2B75-4BA2-BC59-37C31A111842}" destId="{E4185B13-54A6-4B7A-99CF-62AB7232254F}" srcOrd="0" destOrd="0" presId="urn:microsoft.com/office/officeart/2008/layout/VerticalCurvedList"/>
    <dgm:cxn modelId="{6614ABA4-9874-4F64-B109-1950B0B3BEFF}" type="presParOf" srcId="{CA816DFC-DAFB-4D50-912D-CDB890B92630}" destId="{F24765D3-9ADA-4327-9C53-7C1235C9F527}" srcOrd="5" destOrd="0" presId="urn:microsoft.com/office/officeart/2008/layout/VerticalCurvedList"/>
    <dgm:cxn modelId="{0798891F-07D3-47B1-9AC7-3B225BF2EE43}" type="presParOf" srcId="{CA816DFC-DAFB-4D50-912D-CDB890B92630}" destId="{8563ED5A-2AB5-441F-B1F8-CA3DE3A4DBCC}" srcOrd="6" destOrd="0" presId="urn:microsoft.com/office/officeart/2008/layout/VerticalCurvedList"/>
    <dgm:cxn modelId="{27ED9B29-E3D2-42FB-871F-C134CBBF98A0}" type="presParOf" srcId="{8563ED5A-2AB5-441F-B1F8-CA3DE3A4DBCC}" destId="{BE61C4AD-B678-4A58-9D64-0A7C8C72816D}" srcOrd="0" destOrd="0" presId="urn:microsoft.com/office/officeart/2008/layout/VerticalCurvedList"/>
    <dgm:cxn modelId="{A663320A-5DFB-426B-838A-7E9566009A83}" type="presParOf" srcId="{CA816DFC-DAFB-4D50-912D-CDB890B92630}" destId="{38EEBC02-6595-4C77-9E2A-7D25F08E958B}" srcOrd="7" destOrd="0" presId="urn:microsoft.com/office/officeart/2008/layout/VerticalCurvedList"/>
    <dgm:cxn modelId="{663B94CA-F39E-4204-9DF1-4143544EB19D}" type="presParOf" srcId="{CA816DFC-DAFB-4D50-912D-CDB890B92630}" destId="{B9FA86C7-D657-44B2-B634-AB3EEAE9D319}" srcOrd="8" destOrd="0" presId="urn:microsoft.com/office/officeart/2008/layout/VerticalCurvedList"/>
    <dgm:cxn modelId="{468AEC74-41D3-48AC-9BB9-F873C1789504}" type="presParOf" srcId="{B9FA86C7-D657-44B2-B634-AB3EEAE9D319}" destId="{09E1C5BE-6E7F-41E0-8950-BD904B3E6C27}" srcOrd="0" destOrd="0" presId="urn:microsoft.com/office/officeart/2008/layout/VerticalCurvedList"/>
    <dgm:cxn modelId="{6BB64AF1-7291-4FC4-919E-B816115F25FE}" type="presParOf" srcId="{CA816DFC-DAFB-4D50-912D-CDB890B92630}" destId="{EA9F2B26-A67A-4BBC-9CDA-CF5ABACBC9F8}" srcOrd="9" destOrd="0" presId="urn:microsoft.com/office/officeart/2008/layout/VerticalCurvedList"/>
    <dgm:cxn modelId="{AFBE8C92-388C-4F57-860D-AB49EB809E01}" type="presParOf" srcId="{CA816DFC-DAFB-4D50-912D-CDB890B92630}" destId="{B4A2A7CF-A173-4E69-819A-D7EE7130C328}" srcOrd="10" destOrd="0" presId="urn:microsoft.com/office/officeart/2008/layout/VerticalCurvedList"/>
    <dgm:cxn modelId="{EE60BB10-234C-4F2E-AEA5-6E312FD37077}" type="presParOf" srcId="{B4A2A7CF-A173-4E69-819A-D7EE7130C328}" destId="{7D9B262E-78BC-423A-8FF1-F606077EA392}" srcOrd="0" destOrd="0" presId="urn:microsoft.com/office/officeart/2008/layout/VerticalCurvedList"/>
    <dgm:cxn modelId="{0A205F61-D8ED-4195-97BB-FD162821CD12}" type="presParOf" srcId="{CA816DFC-DAFB-4D50-912D-CDB890B92630}" destId="{63D8CAF1-6642-4987-9B29-9128A48F19D6}" srcOrd="11" destOrd="0" presId="urn:microsoft.com/office/officeart/2008/layout/VerticalCurvedList"/>
    <dgm:cxn modelId="{517B2F8B-CD4C-4444-B7D1-67D1BA1C5EBB}" type="presParOf" srcId="{CA816DFC-DAFB-4D50-912D-CDB890B92630}" destId="{8255C76B-3726-4F5E-A7C0-441CAFAC5688}" srcOrd="12" destOrd="0" presId="urn:microsoft.com/office/officeart/2008/layout/VerticalCurvedList"/>
    <dgm:cxn modelId="{07BF6646-2228-432D-8258-EF7E6A02E4C4}" type="presParOf" srcId="{8255C76B-3726-4F5E-A7C0-441CAFAC5688}" destId="{61EDFD36-3C21-4D05-9AF9-C057F67C4978}" srcOrd="0" destOrd="0" presId="urn:microsoft.com/office/officeart/2008/layout/VerticalCurvedList"/>
    <dgm:cxn modelId="{DCD523DF-A3AB-4DFE-BFB0-F2D3BD55E61C}" type="presParOf" srcId="{CA816DFC-DAFB-4D50-912D-CDB890B92630}" destId="{6D2145A8-AADD-46EC-A774-D67E6EB7CFF3}" srcOrd="13" destOrd="0" presId="urn:microsoft.com/office/officeart/2008/layout/VerticalCurvedList"/>
    <dgm:cxn modelId="{83D7B0F5-F863-42F5-A880-B8848199C312}" type="presParOf" srcId="{CA816DFC-DAFB-4D50-912D-CDB890B92630}" destId="{D4CDE13A-4BED-49E2-BFEE-7DE48FE08633}" srcOrd="14" destOrd="0" presId="urn:microsoft.com/office/officeart/2008/layout/VerticalCurvedList"/>
    <dgm:cxn modelId="{13183666-CD9E-450F-ACF3-6BFE185AC12E}" type="presParOf" srcId="{D4CDE13A-4BED-49E2-BFEE-7DE48FE08633}" destId="{3545DC5D-A726-4C90-AE39-7EF2C97C67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228636-529D-4927-BC86-3870FD8A0D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BB51E9-815D-47B5-9BEA-45D898A44892}">
      <dgm:prSet phldrT="[Texto]"/>
      <dgm:spPr/>
      <dgm:t>
        <a:bodyPr/>
        <a:lstStyle/>
        <a:p>
          <a:r>
            <a:rPr lang="pt-BR" dirty="0"/>
            <a:t>Implantação de 6 RAESPs</a:t>
          </a:r>
        </a:p>
      </dgm:t>
    </dgm:pt>
    <dgm:pt modelId="{20140D3E-2CCF-4825-921F-E1EC7CC73391}" type="parTrans" cxnId="{3BF05603-E57E-47C7-BA2C-4A97B3EC8278}">
      <dgm:prSet/>
      <dgm:spPr/>
      <dgm:t>
        <a:bodyPr/>
        <a:lstStyle/>
        <a:p>
          <a:endParaRPr lang="pt-BR"/>
        </a:p>
      </dgm:t>
    </dgm:pt>
    <dgm:pt modelId="{A617D85B-C454-40F0-B78B-6A78042F3E05}" type="sibTrans" cxnId="{3BF05603-E57E-47C7-BA2C-4A97B3EC8278}">
      <dgm:prSet/>
      <dgm:spPr/>
      <dgm:t>
        <a:bodyPr/>
        <a:lstStyle/>
        <a:p>
          <a:endParaRPr lang="pt-BR"/>
        </a:p>
      </dgm:t>
    </dgm:pt>
    <dgm:pt modelId="{9B24AD0C-71BF-4E61-871E-1B4BCA7FBC1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TO, RN, MT, CE, MG, MA;</a:t>
          </a:r>
        </a:p>
      </dgm:t>
    </dgm:pt>
    <dgm:pt modelId="{D2340384-7ADD-4DDE-A8BF-AED723717AA0}" type="parTrans" cxnId="{442109AA-3FF1-430C-9837-EB108F45FBC7}">
      <dgm:prSet/>
      <dgm:spPr/>
      <dgm:t>
        <a:bodyPr/>
        <a:lstStyle/>
        <a:p>
          <a:endParaRPr lang="pt-BR"/>
        </a:p>
      </dgm:t>
    </dgm:pt>
    <dgm:pt modelId="{EF406138-0A9F-4B0B-B12F-B95EF1EFCD13}" type="sibTrans" cxnId="{442109AA-3FF1-430C-9837-EB108F45FBC7}">
      <dgm:prSet/>
      <dgm:spPr/>
      <dgm:t>
        <a:bodyPr/>
        <a:lstStyle/>
        <a:p>
          <a:endParaRPr lang="pt-BR"/>
        </a:p>
      </dgm:t>
    </dgm:pt>
    <dgm:pt modelId="{A2F5EEE0-E95A-428F-9ED2-2FDF41155D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 Apoiar coordenações estaduais no que diz respeito ao fomento, implantação e fortalecimento das RAESPs; </a:t>
          </a:r>
        </a:p>
      </dgm:t>
    </dgm:pt>
    <dgm:pt modelId="{3660D969-1952-4272-AEC5-46143A9C60FA}" type="parTrans" cxnId="{23D172FF-82D4-466E-B179-8C28BD4E7540}">
      <dgm:prSet/>
      <dgm:spPr/>
      <dgm:t>
        <a:bodyPr/>
        <a:lstStyle/>
        <a:p>
          <a:endParaRPr lang="pt-BR"/>
        </a:p>
      </dgm:t>
    </dgm:pt>
    <dgm:pt modelId="{73E3F938-6FD5-4F49-95E3-CB815868B8ED}" type="sibTrans" cxnId="{23D172FF-82D4-466E-B179-8C28BD4E7540}">
      <dgm:prSet/>
      <dgm:spPr/>
      <dgm:t>
        <a:bodyPr/>
        <a:lstStyle/>
        <a:p>
          <a:endParaRPr lang="pt-BR"/>
        </a:p>
      </dgm:t>
    </dgm:pt>
    <dgm:pt modelId="{97655314-1744-4B18-BB22-DD5F09CD071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Mapeamento de ativos;</a:t>
          </a:r>
        </a:p>
      </dgm:t>
    </dgm:pt>
    <dgm:pt modelId="{7DB6B6DB-7986-431C-9B28-ED6B09CADEE5}" type="parTrans" cxnId="{6FB17DB1-C93C-4C5E-A294-B9F057DBD308}">
      <dgm:prSet/>
      <dgm:spPr/>
      <dgm:t>
        <a:bodyPr/>
        <a:lstStyle/>
        <a:p>
          <a:endParaRPr lang="pt-BR"/>
        </a:p>
      </dgm:t>
    </dgm:pt>
    <dgm:pt modelId="{553DB56C-B3DF-490B-AFCD-CA9E7EDE4AAD}" type="sibTrans" cxnId="{6FB17DB1-C93C-4C5E-A294-B9F057DBD308}">
      <dgm:prSet/>
      <dgm:spPr/>
      <dgm:t>
        <a:bodyPr/>
        <a:lstStyle/>
        <a:p>
          <a:endParaRPr lang="pt-BR"/>
        </a:p>
      </dgm:t>
    </dgm:pt>
    <dgm:pt modelId="{6E0DF26F-D025-4B6E-A132-AB6205BADA0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Reuniões de articulação com possíveis membros;</a:t>
          </a:r>
        </a:p>
      </dgm:t>
    </dgm:pt>
    <dgm:pt modelId="{E51E6ECE-DF42-4B56-9BA7-F31B84EC8286}" type="parTrans" cxnId="{2BC1C8E3-CBD2-401F-B181-9A7F48F54350}">
      <dgm:prSet/>
      <dgm:spPr/>
      <dgm:t>
        <a:bodyPr/>
        <a:lstStyle/>
        <a:p>
          <a:endParaRPr lang="pt-BR"/>
        </a:p>
      </dgm:t>
    </dgm:pt>
    <dgm:pt modelId="{08119F9C-046A-41D6-889B-899E3A81501B}" type="sibTrans" cxnId="{2BC1C8E3-CBD2-401F-B181-9A7F48F54350}">
      <dgm:prSet/>
      <dgm:spPr/>
      <dgm:t>
        <a:bodyPr/>
        <a:lstStyle/>
        <a:p>
          <a:endParaRPr lang="pt-BR"/>
        </a:p>
      </dgm:t>
    </dgm:pt>
    <dgm:pt modelId="{F03F1B1C-65C4-4654-BA7C-F29E63C02AB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Apoio da RAESP-RJ na metodologia e mobilização;</a:t>
          </a:r>
        </a:p>
      </dgm:t>
    </dgm:pt>
    <dgm:pt modelId="{B72293BA-383E-456F-B18B-AA9B33786C9A}" type="parTrans" cxnId="{95758B93-9B93-448C-8F02-7B4E7EB95557}">
      <dgm:prSet/>
      <dgm:spPr/>
      <dgm:t>
        <a:bodyPr/>
        <a:lstStyle/>
        <a:p>
          <a:endParaRPr lang="pt-BR"/>
        </a:p>
      </dgm:t>
    </dgm:pt>
    <dgm:pt modelId="{91ED9786-453B-40F4-A043-56EF9C7B8BB9}" type="sibTrans" cxnId="{95758B93-9B93-448C-8F02-7B4E7EB95557}">
      <dgm:prSet/>
      <dgm:spPr/>
      <dgm:t>
        <a:bodyPr/>
        <a:lstStyle/>
        <a:p>
          <a:endParaRPr lang="pt-BR"/>
        </a:p>
      </dgm:t>
    </dgm:pt>
    <dgm:pt modelId="{599AC4EB-E71E-4099-88DE-298F383F0BCE}">
      <dgm:prSet phldrT="[Texto]"/>
      <dgm:spPr/>
      <dgm:t>
        <a:bodyPr/>
        <a:lstStyle/>
        <a:p>
          <a:r>
            <a:rPr lang="pt-BR" dirty="0"/>
            <a:t>UNV - contribuições</a:t>
          </a:r>
        </a:p>
      </dgm:t>
    </dgm:pt>
    <dgm:pt modelId="{E364C192-1774-431C-BEF4-813B2A3C2C4C}" type="sibTrans" cxnId="{38D44599-AC3A-4F27-9191-2CD2A4591A31}">
      <dgm:prSet/>
      <dgm:spPr/>
      <dgm:t>
        <a:bodyPr/>
        <a:lstStyle/>
        <a:p>
          <a:endParaRPr lang="pt-BR"/>
        </a:p>
      </dgm:t>
    </dgm:pt>
    <dgm:pt modelId="{532A7230-E272-42F1-8389-388AEF869B24}" type="parTrans" cxnId="{38D44599-AC3A-4F27-9191-2CD2A4591A31}">
      <dgm:prSet/>
      <dgm:spPr/>
      <dgm:t>
        <a:bodyPr/>
        <a:lstStyle/>
        <a:p>
          <a:endParaRPr lang="pt-BR"/>
        </a:p>
      </dgm:t>
    </dgm:pt>
    <dgm:pt modelId="{25AF1E56-B509-4BA5-AEBC-831B63E7DE5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 Ser a referência nas articulações entre o Programa "Fazendo Justiça", Instituto Igarapé, municípios e RAESP-RJ; </a:t>
          </a:r>
        </a:p>
      </dgm:t>
    </dgm:pt>
    <dgm:pt modelId="{3A6ECD6B-4179-44B7-A246-E8BCE54C465A}" type="parTrans" cxnId="{AC12174E-8601-4AD2-A683-B45D5FFE6424}">
      <dgm:prSet/>
      <dgm:spPr/>
      <dgm:t>
        <a:bodyPr/>
        <a:lstStyle/>
        <a:p>
          <a:endParaRPr lang="pt-BR"/>
        </a:p>
      </dgm:t>
    </dgm:pt>
    <dgm:pt modelId="{B9A66CC2-5356-4A77-99EB-6431351C4862}" type="sibTrans" cxnId="{AC12174E-8601-4AD2-A683-B45D5FFE6424}">
      <dgm:prSet/>
      <dgm:spPr/>
      <dgm:t>
        <a:bodyPr/>
        <a:lstStyle/>
        <a:p>
          <a:endParaRPr lang="pt-BR"/>
        </a:p>
      </dgm:t>
    </dgm:pt>
    <dgm:pt modelId="{F7348919-5E19-42DE-8D17-C7D520A087A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 Realizar reuniões com instituições parceiras;</a:t>
          </a:r>
        </a:p>
      </dgm:t>
    </dgm:pt>
    <dgm:pt modelId="{07CA43AC-E960-4A4F-A189-0D4175EE8E5A}" type="parTrans" cxnId="{37BBF10B-A433-4CC0-BEBF-F65BB5CF71C0}">
      <dgm:prSet/>
      <dgm:spPr/>
      <dgm:t>
        <a:bodyPr/>
        <a:lstStyle/>
        <a:p>
          <a:endParaRPr lang="pt-BR"/>
        </a:p>
      </dgm:t>
    </dgm:pt>
    <dgm:pt modelId="{C25CF687-EEF0-4374-A50E-20069E9672F7}" type="sibTrans" cxnId="{37BBF10B-A433-4CC0-BEBF-F65BB5CF71C0}">
      <dgm:prSet/>
      <dgm:spPr/>
      <dgm:t>
        <a:bodyPr/>
        <a:lstStyle/>
        <a:p>
          <a:endParaRPr lang="pt-BR"/>
        </a:p>
      </dgm:t>
    </dgm:pt>
    <dgm:pt modelId="{869F851B-A55E-4791-A9DA-66B011D7926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 Sistematizar informações; </a:t>
          </a:r>
        </a:p>
      </dgm:t>
    </dgm:pt>
    <dgm:pt modelId="{67BDB691-3D27-450E-867D-E6A1DE845EFB}" type="parTrans" cxnId="{FCC0121C-543B-446C-A921-4FB5A6669BF5}">
      <dgm:prSet/>
      <dgm:spPr/>
      <dgm:t>
        <a:bodyPr/>
        <a:lstStyle/>
        <a:p>
          <a:endParaRPr lang="pt-BR"/>
        </a:p>
      </dgm:t>
    </dgm:pt>
    <dgm:pt modelId="{793A0391-8DFC-45F4-A3EF-2E3631813962}" type="sibTrans" cxnId="{FCC0121C-543B-446C-A921-4FB5A6669BF5}">
      <dgm:prSet/>
      <dgm:spPr/>
      <dgm:t>
        <a:bodyPr/>
        <a:lstStyle/>
        <a:p>
          <a:endParaRPr lang="pt-BR"/>
        </a:p>
      </dgm:t>
    </dgm:pt>
    <dgm:pt modelId="{E0BAB028-F8D8-416A-A87C-39D541C8480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 Fornecer subsídios para elaboração do manual de implantação da RAESP;</a:t>
          </a:r>
        </a:p>
      </dgm:t>
    </dgm:pt>
    <dgm:pt modelId="{C4318D1A-28FA-4585-8027-5AC403F8D8CD}" type="parTrans" cxnId="{5662F956-8D0A-4726-B824-B315700611FE}">
      <dgm:prSet/>
      <dgm:spPr/>
      <dgm:t>
        <a:bodyPr/>
        <a:lstStyle/>
        <a:p>
          <a:endParaRPr lang="pt-BR"/>
        </a:p>
      </dgm:t>
    </dgm:pt>
    <dgm:pt modelId="{528D2EF3-FBFE-4BBA-95E5-DC7327CAB298}" type="sibTrans" cxnId="{5662F956-8D0A-4726-B824-B315700611FE}">
      <dgm:prSet/>
      <dgm:spPr/>
      <dgm:t>
        <a:bodyPr/>
        <a:lstStyle/>
        <a:p>
          <a:endParaRPr lang="pt-BR"/>
        </a:p>
      </dgm:t>
    </dgm:pt>
    <dgm:pt modelId="{061EF18E-464E-443D-BD93-B3790B26D1F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  Apoiar a Implantação de pelo menos 06 novas RAESPs; </a:t>
          </a:r>
        </a:p>
      </dgm:t>
    </dgm:pt>
    <dgm:pt modelId="{D2E6FE4D-3C8E-4989-B35B-02DDEAF45843}" type="parTrans" cxnId="{38F28FA9-3E8C-4778-B80F-60389816A5D5}">
      <dgm:prSet/>
      <dgm:spPr/>
      <dgm:t>
        <a:bodyPr/>
        <a:lstStyle/>
        <a:p>
          <a:endParaRPr lang="pt-BR"/>
        </a:p>
      </dgm:t>
    </dgm:pt>
    <dgm:pt modelId="{920CDD43-AFEC-4F9F-9653-07631B40F462}" type="sibTrans" cxnId="{38F28FA9-3E8C-4778-B80F-60389816A5D5}">
      <dgm:prSet/>
      <dgm:spPr/>
      <dgm:t>
        <a:bodyPr/>
        <a:lstStyle/>
        <a:p>
          <a:endParaRPr lang="pt-BR"/>
        </a:p>
      </dgm:t>
    </dgm:pt>
    <dgm:pt modelId="{7EF0AC6F-C7FA-4B5F-82E8-542CD113D1A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 Mobilizar as organizações que compõem as RAESP ou discutem sua implantação  para participação em </a:t>
          </a:r>
          <a:r>
            <a:rPr lang="pt-BR" err="1"/>
            <a:t>webinários</a:t>
          </a:r>
          <a:r>
            <a:rPr lang="pt-BR"/>
            <a:t> e workshops do Igarapé e RAESP-RJ</a:t>
          </a:r>
        </a:p>
      </dgm:t>
    </dgm:pt>
    <dgm:pt modelId="{DA6F9422-E5E6-4DF6-80D0-6D496F00C745}" type="parTrans" cxnId="{8A89F12A-4977-409C-A5DA-F484BC40D750}">
      <dgm:prSet/>
      <dgm:spPr/>
      <dgm:t>
        <a:bodyPr/>
        <a:lstStyle/>
        <a:p>
          <a:endParaRPr lang="pt-BR"/>
        </a:p>
      </dgm:t>
    </dgm:pt>
    <dgm:pt modelId="{A7753F17-C13F-4BA6-8865-BAD5E54C493B}" type="sibTrans" cxnId="{8A89F12A-4977-409C-A5DA-F484BC40D750}">
      <dgm:prSet/>
      <dgm:spPr/>
      <dgm:t>
        <a:bodyPr/>
        <a:lstStyle/>
        <a:p>
          <a:endParaRPr lang="pt-BR"/>
        </a:p>
      </dgm:t>
    </dgm:pt>
    <dgm:pt modelId="{DB99F56B-8798-4806-A3BA-B607179F6323}" type="pres">
      <dgm:prSet presAssocID="{AC228636-529D-4927-BC86-3870FD8A0DF3}" presName="linear" presStyleCnt="0">
        <dgm:presLayoutVars>
          <dgm:dir/>
          <dgm:animLvl val="lvl"/>
          <dgm:resizeHandles val="exact"/>
        </dgm:presLayoutVars>
      </dgm:prSet>
      <dgm:spPr/>
    </dgm:pt>
    <dgm:pt modelId="{2408D1DF-1469-4468-898A-3D446DCB64F5}" type="pres">
      <dgm:prSet presAssocID="{8FBB51E9-815D-47B5-9BEA-45D898A44892}" presName="parentLin" presStyleCnt="0"/>
      <dgm:spPr/>
    </dgm:pt>
    <dgm:pt modelId="{AA22A067-1F76-4630-A9B1-12DB09E6CF71}" type="pres">
      <dgm:prSet presAssocID="{8FBB51E9-815D-47B5-9BEA-45D898A44892}" presName="parentLeftMargin" presStyleLbl="node1" presStyleIdx="0" presStyleCnt="2"/>
      <dgm:spPr/>
    </dgm:pt>
    <dgm:pt modelId="{38E03902-7A3F-4EC6-A05F-FFD4D403C670}" type="pres">
      <dgm:prSet presAssocID="{8FBB51E9-815D-47B5-9BEA-45D898A448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F7AA5A-6E9B-464F-B8CA-B5BAEB5CD476}" type="pres">
      <dgm:prSet presAssocID="{8FBB51E9-815D-47B5-9BEA-45D898A44892}" presName="negativeSpace" presStyleCnt="0"/>
      <dgm:spPr/>
    </dgm:pt>
    <dgm:pt modelId="{1B377AFA-9536-457A-A0BD-91385071EA88}" type="pres">
      <dgm:prSet presAssocID="{8FBB51E9-815D-47B5-9BEA-45D898A44892}" presName="childText" presStyleLbl="conFgAcc1" presStyleIdx="0" presStyleCnt="2">
        <dgm:presLayoutVars>
          <dgm:bulletEnabled val="1"/>
        </dgm:presLayoutVars>
      </dgm:prSet>
      <dgm:spPr/>
    </dgm:pt>
    <dgm:pt modelId="{1C96049A-5819-4170-BB8E-04F5DC9A8597}" type="pres">
      <dgm:prSet presAssocID="{A617D85B-C454-40F0-B78B-6A78042F3E05}" presName="spaceBetweenRectangles" presStyleCnt="0"/>
      <dgm:spPr/>
    </dgm:pt>
    <dgm:pt modelId="{71C92EC1-5DF2-4642-847B-5803089DA4D2}" type="pres">
      <dgm:prSet presAssocID="{599AC4EB-E71E-4099-88DE-298F383F0BCE}" presName="parentLin" presStyleCnt="0"/>
      <dgm:spPr/>
    </dgm:pt>
    <dgm:pt modelId="{358A5BB3-2862-425A-8CF3-6457275868F4}" type="pres">
      <dgm:prSet presAssocID="{599AC4EB-E71E-4099-88DE-298F383F0BCE}" presName="parentLeftMargin" presStyleLbl="node1" presStyleIdx="0" presStyleCnt="2"/>
      <dgm:spPr/>
    </dgm:pt>
    <dgm:pt modelId="{6EA48E3B-1E88-4284-9AC1-25A87D623B51}" type="pres">
      <dgm:prSet presAssocID="{599AC4EB-E71E-4099-88DE-298F383F0BC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F947E7E-6C66-4DE2-AB51-C4DBF2F8FD87}" type="pres">
      <dgm:prSet presAssocID="{599AC4EB-E71E-4099-88DE-298F383F0BCE}" presName="negativeSpace" presStyleCnt="0"/>
      <dgm:spPr/>
    </dgm:pt>
    <dgm:pt modelId="{B5F126D5-5672-431A-B0B2-670E68697EFB}" type="pres">
      <dgm:prSet presAssocID="{599AC4EB-E71E-4099-88DE-298F383F0BC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F05603-E57E-47C7-BA2C-4A97B3EC8278}" srcId="{AC228636-529D-4927-BC86-3870FD8A0DF3}" destId="{8FBB51E9-815D-47B5-9BEA-45D898A44892}" srcOrd="0" destOrd="0" parTransId="{20140D3E-2CCF-4825-921F-E1EC7CC73391}" sibTransId="{A617D85B-C454-40F0-B78B-6A78042F3E05}"/>
    <dgm:cxn modelId="{5CBF7A03-C673-43D3-B65C-2B79D81ED7F9}" type="presOf" srcId="{AC228636-529D-4927-BC86-3870FD8A0DF3}" destId="{DB99F56B-8798-4806-A3BA-B607179F6323}" srcOrd="0" destOrd="0" presId="urn:microsoft.com/office/officeart/2005/8/layout/list1"/>
    <dgm:cxn modelId="{37BBF10B-A433-4CC0-BEBF-F65BB5CF71C0}" srcId="{599AC4EB-E71E-4099-88DE-298F383F0BCE}" destId="{F7348919-5E19-42DE-8D17-C7D520A087A9}" srcOrd="2" destOrd="0" parTransId="{07CA43AC-E960-4A4F-A189-0D4175EE8E5A}" sibTransId="{C25CF687-EEF0-4374-A50E-20069E9672F7}"/>
    <dgm:cxn modelId="{95969A16-0203-4228-A67C-7A99C81E5CAE}" type="presOf" srcId="{6E0DF26F-D025-4B6E-A132-AB6205BADA06}" destId="{1B377AFA-9536-457A-A0BD-91385071EA88}" srcOrd="0" destOrd="2" presId="urn:microsoft.com/office/officeart/2005/8/layout/list1"/>
    <dgm:cxn modelId="{FCC0121C-543B-446C-A921-4FB5A6669BF5}" srcId="{599AC4EB-E71E-4099-88DE-298F383F0BCE}" destId="{869F851B-A55E-4791-A9DA-66B011D79261}" srcOrd="3" destOrd="0" parTransId="{67BDB691-3D27-450E-867D-E6A1DE845EFB}" sibTransId="{793A0391-8DFC-45F4-A3EF-2E3631813962}"/>
    <dgm:cxn modelId="{BD5AF320-2DA3-4F2D-97E9-1BA6C765E3E4}" type="presOf" srcId="{F03F1B1C-65C4-4654-BA7C-F29E63C02AB4}" destId="{1B377AFA-9536-457A-A0BD-91385071EA88}" srcOrd="0" destOrd="3" presId="urn:microsoft.com/office/officeart/2005/8/layout/list1"/>
    <dgm:cxn modelId="{BCFD9C22-E32F-4172-9367-5CAE81443E40}" type="presOf" srcId="{25AF1E56-B509-4BA5-AEBC-831B63E7DE54}" destId="{B5F126D5-5672-431A-B0B2-670E68697EFB}" srcOrd="0" destOrd="1" presId="urn:microsoft.com/office/officeart/2005/8/layout/list1"/>
    <dgm:cxn modelId="{3D2BDE25-5749-4EBA-81C4-77BC3147E07C}" type="presOf" srcId="{061EF18E-464E-443D-BD93-B3790B26D1FF}" destId="{B5F126D5-5672-431A-B0B2-670E68697EFB}" srcOrd="0" destOrd="5" presId="urn:microsoft.com/office/officeart/2005/8/layout/list1"/>
    <dgm:cxn modelId="{8A89F12A-4977-409C-A5DA-F484BC40D750}" srcId="{599AC4EB-E71E-4099-88DE-298F383F0BCE}" destId="{7EF0AC6F-C7FA-4B5F-82E8-542CD113D1A2}" srcOrd="6" destOrd="0" parTransId="{DA6F9422-E5E6-4DF6-80D0-6D496F00C745}" sibTransId="{A7753F17-C13F-4BA6-8865-BAD5E54C493B}"/>
    <dgm:cxn modelId="{192BCE2F-4845-46B3-8F7A-CA62EC5C59EA}" type="presOf" srcId="{97655314-1744-4B18-BB22-DD5F09CD071A}" destId="{1B377AFA-9536-457A-A0BD-91385071EA88}" srcOrd="0" destOrd="1" presId="urn:microsoft.com/office/officeart/2005/8/layout/list1"/>
    <dgm:cxn modelId="{B8C51E61-9BCA-4431-9A9C-DEB9678F69D9}" type="presOf" srcId="{E0BAB028-F8D8-416A-A87C-39D541C8480E}" destId="{B5F126D5-5672-431A-B0B2-670E68697EFB}" srcOrd="0" destOrd="4" presId="urn:microsoft.com/office/officeart/2005/8/layout/list1"/>
    <dgm:cxn modelId="{90AD5E69-1C69-4A9D-9361-641C325B7D58}" type="presOf" srcId="{8FBB51E9-815D-47B5-9BEA-45D898A44892}" destId="{AA22A067-1F76-4630-A9B1-12DB09E6CF71}" srcOrd="0" destOrd="0" presId="urn:microsoft.com/office/officeart/2005/8/layout/list1"/>
    <dgm:cxn modelId="{14B96E69-0D7C-4EAA-9579-A0A10BA3812D}" type="presOf" srcId="{599AC4EB-E71E-4099-88DE-298F383F0BCE}" destId="{358A5BB3-2862-425A-8CF3-6457275868F4}" srcOrd="0" destOrd="0" presId="urn:microsoft.com/office/officeart/2005/8/layout/list1"/>
    <dgm:cxn modelId="{AC12174E-8601-4AD2-A683-B45D5FFE6424}" srcId="{599AC4EB-E71E-4099-88DE-298F383F0BCE}" destId="{25AF1E56-B509-4BA5-AEBC-831B63E7DE54}" srcOrd="1" destOrd="0" parTransId="{3A6ECD6B-4179-44B7-A246-E8BCE54C465A}" sibTransId="{B9A66CC2-5356-4A77-99EB-6431351C4862}"/>
    <dgm:cxn modelId="{5662F956-8D0A-4726-B824-B315700611FE}" srcId="{599AC4EB-E71E-4099-88DE-298F383F0BCE}" destId="{E0BAB028-F8D8-416A-A87C-39D541C8480E}" srcOrd="4" destOrd="0" parTransId="{C4318D1A-28FA-4585-8027-5AC403F8D8CD}" sibTransId="{528D2EF3-FBFE-4BBA-95E5-DC7327CAB298}"/>
    <dgm:cxn modelId="{95758B93-9B93-448C-8F02-7B4E7EB95557}" srcId="{8FBB51E9-815D-47B5-9BEA-45D898A44892}" destId="{F03F1B1C-65C4-4654-BA7C-F29E63C02AB4}" srcOrd="3" destOrd="0" parTransId="{B72293BA-383E-456F-B18B-AA9B33786C9A}" sibTransId="{91ED9786-453B-40F4-A043-56EF9C7B8BB9}"/>
    <dgm:cxn modelId="{38D44599-AC3A-4F27-9191-2CD2A4591A31}" srcId="{AC228636-529D-4927-BC86-3870FD8A0DF3}" destId="{599AC4EB-E71E-4099-88DE-298F383F0BCE}" srcOrd="1" destOrd="0" parTransId="{532A7230-E272-42F1-8389-388AEF869B24}" sibTransId="{E364C192-1774-431C-BEF4-813B2A3C2C4C}"/>
    <dgm:cxn modelId="{38F28FA9-3E8C-4778-B80F-60389816A5D5}" srcId="{599AC4EB-E71E-4099-88DE-298F383F0BCE}" destId="{061EF18E-464E-443D-BD93-B3790B26D1FF}" srcOrd="5" destOrd="0" parTransId="{D2E6FE4D-3C8E-4989-B35B-02DDEAF45843}" sibTransId="{920CDD43-AFEC-4F9F-9653-07631B40F462}"/>
    <dgm:cxn modelId="{442109AA-3FF1-430C-9837-EB108F45FBC7}" srcId="{8FBB51E9-815D-47B5-9BEA-45D898A44892}" destId="{9B24AD0C-71BF-4E61-871E-1B4BCA7FBC14}" srcOrd="0" destOrd="0" parTransId="{D2340384-7ADD-4DDE-A8BF-AED723717AA0}" sibTransId="{EF406138-0A9F-4B0B-B12F-B95EF1EFCD13}"/>
    <dgm:cxn modelId="{6FB17DB1-C93C-4C5E-A294-B9F057DBD308}" srcId="{8FBB51E9-815D-47B5-9BEA-45D898A44892}" destId="{97655314-1744-4B18-BB22-DD5F09CD071A}" srcOrd="1" destOrd="0" parTransId="{7DB6B6DB-7986-431C-9B28-ED6B09CADEE5}" sibTransId="{553DB56C-B3DF-490B-AFCD-CA9E7EDE4AAD}"/>
    <dgm:cxn modelId="{20F5B1B2-A0ED-40F4-9552-97C0A1742206}" type="presOf" srcId="{9B24AD0C-71BF-4E61-871E-1B4BCA7FBC14}" destId="{1B377AFA-9536-457A-A0BD-91385071EA88}" srcOrd="0" destOrd="0" presId="urn:microsoft.com/office/officeart/2005/8/layout/list1"/>
    <dgm:cxn modelId="{E14C31B3-668A-44BB-A1B4-854E8A9FCAF9}" type="presOf" srcId="{8FBB51E9-815D-47B5-9BEA-45D898A44892}" destId="{38E03902-7A3F-4EC6-A05F-FFD4D403C670}" srcOrd="1" destOrd="0" presId="urn:microsoft.com/office/officeart/2005/8/layout/list1"/>
    <dgm:cxn modelId="{34027BC0-CF8A-4B7C-B49A-B8337EB5E2C1}" type="presOf" srcId="{599AC4EB-E71E-4099-88DE-298F383F0BCE}" destId="{6EA48E3B-1E88-4284-9AC1-25A87D623B51}" srcOrd="1" destOrd="0" presId="urn:microsoft.com/office/officeart/2005/8/layout/list1"/>
    <dgm:cxn modelId="{7C7FD6D3-C9D7-44B6-B1BC-DB84398114AE}" type="presOf" srcId="{869F851B-A55E-4791-A9DA-66B011D79261}" destId="{B5F126D5-5672-431A-B0B2-670E68697EFB}" srcOrd="0" destOrd="3" presId="urn:microsoft.com/office/officeart/2005/8/layout/list1"/>
    <dgm:cxn modelId="{AED83ED8-A965-4EB9-A18A-1500FC416702}" type="presOf" srcId="{A2F5EEE0-E95A-428F-9ED2-2FDF41155D78}" destId="{B5F126D5-5672-431A-B0B2-670E68697EFB}" srcOrd="0" destOrd="0" presId="urn:microsoft.com/office/officeart/2005/8/layout/list1"/>
    <dgm:cxn modelId="{A0FCACDE-0AA3-4808-938B-7BE8A74DE93A}" type="presOf" srcId="{7EF0AC6F-C7FA-4B5F-82E8-542CD113D1A2}" destId="{B5F126D5-5672-431A-B0B2-670E68697EFB}" srcOrd="0" destOrd="6" presId="urn:microsoft.com/office/officeart/2005/8/layout/list1"/>
    <dgm:cxn modelId="{2BC1C8E3-CBD2-401F-B181-9A7F48F54350}" srcId="{8FBB51E9-815D-47B5-9BEA-45D898A44892}" destId="{6E0DF26F-D025-4B6E-A132-AB6205BADA06}" srcOrd="2" destOrd="0" parTransId="{E51E6ECE-DF42-4B56-9BA7-F31B84EC8286}" sibTransId="{08119F9C-046A-41D6-889B-899E3A81501B}"/>
    <dgm:cxn modelId="{E38ADDF8-FB9B-4008-8E0D-A9BBE3746A97}" type="presOf" srcId="{F7348919-5E19-42DE-8D17-C7D520A087A9}" destId="{B5F126D5-5672-431A-B0B2-670E68697EFB}" srcOrd="0" destOrd="2" presId="urn:microsoft.com/office/officeart/2005/8/layout/list1"/>
    <dgm:cxn modelId="{23D172FF-82D4-466E-B179-8C28BD4E7540}" srcId="{599AC4EB-E71E-4099-88DE-298F383F0BCE}" destId="{A2F5EEE0-E95A-428F-9ED2-2FDF41155D78}" srcOrd="0" destOrd="0" parTransId="{3660D969-1952-4272-AEC5-46143A9C60FA}" sibTransId="{73E3F938-6FD5-4F49-95E3-CB815868B8ED}"/>
    <dgm:cxn modelId="{6034CACB-846D-4FA8-9930-2248517C6A0E}" type="presParOf" srcId="{DB99F56B-8798-4806-A3BA-B607179F6323}" destId="{2408D1DF-1469-4468-898A-3D446DCB64F5}" srcOrd="0" destOrd="0" presId="urn:microsoft.com/office/officeart/2005/8/layout/list1"/>
    <dgm:cxn modelId="{AC1BFE65-FD10-4E8F-8B60-20C8FF9E56A0}" type="presParOf" srcId="{2408D1DF-1469-4468-898A-3D446DCB64F5}" destId="{AA22A067-1F76-4630-A9B1-12DB09E6CF71}" srcOrd="0" destOrd="0" presId="urn:microsoft.com/office/officeart/2005/8/layout/list1"/>
    <dgm:cxn modelId="{96A5878F-81F2-4C89-988C-CE3CB06AC038}" type="presParOf" srcId="{2408D1DF-1469-4468-898A-3D446DCB64F5}" destId="{38E03902-7A3F-4EC6-A05F-FFD4D403C670}" srcOrd="1" destOrd="0" presId="urn:microsoft.com/office/officeart/2005/8/layout/list1"/>
    <dgm:cxn modelId="{7CF60FD3-2A63-4CF8-BA51-E655485695ED}" type="presParOf" srcId="{DB99F56B-8798-4806-A3BA-B607179F6323}" destId="{6BF7AA5A-6E9B-464F-B8CA-B5BAEB5CD476}" srcOrd="1" destOrd="0" presId="urn:microsoft.com/office/officeart/2005/8/layout/list1"/>
    <dgm:cxn modelId="{E84E5BC4-2FED-491C-BF28-0E5588FA0165}" type="presParOf" srcId="{DB99F56B-8798-4806-A3BA-B607179F6323}" destId="{1B377AFA-9536-457A-A0BD-91385071EA88}" srcOrd="2" destOrd="0" presId="urn:microsoft.com/office/officeart/2005/8/layout/list1"/>
    <dgm:cxn modelId="{F54BE9AE-A541-4914-8AB5-78E06CDE42A4}" type="presParOf" srcId="{DB99F56B-8798-4806-A3BA-B607179F6323}" destId="{1C96049A-5819-4170-BB8E-04F5DC9A8597}" srcOrd="3" destOrd="0" presId="urn:microsoft.com/office/officeart/2005/8/layout/list1"/>
    <dgm:cxn modelId="{32557A43-B474-4BF6-B37A-CE7B48A6156A}" type="presParOf" srcId="{DB99F56B-8798-4806-A3BA-B607179F6323}" destId="{71C92EC1-5DF2-4642-847B-5803089DA4D2}" srcOrd="4" destOrd="0" presId="urn:microsoft.com/office/officeart/2005/8/layout/list1"/>
    <dgm:cxn modelId="{0B472A54-7212-4288-BDC9-C29360065ED2}" type="presParOf" srcId="{71C92EC1-5DF2-4642-847B-5803089DA4D2}" destId="{358A5BB3-2862-425A-8CF3-6457275868F4}" srcOrd="0" destOrd="0" presId="urn:microsoft.com/office/officeart/2005/8/layout/list1"/>
    <dgm:cxn modelId="{2787DD45-5122-4AEB-9425-E8AFFF9A6BA1}" type="presParOf" srcId="{71C92EC1-5DF2-4642-847B-5803089DA4D2}" destId="{6EA48E3B-1E88-4284-9AC1-25A87D623B51}" srcOrd="1" destOrd="0" presId="urn:microsoft.com/office/officeart/2005/8/layout/list1"/>
    <dgm:cxn modelId="{177D8452-56F3-4E0B-A946-BFF5CB3C0BB9}" type="presParOf" srcId="{DB99F56B-8798-4806-A3BA-B607179F6323}" destId="{8F947E7E-6C66-4DE2-AB51-C4DBF2F8FD87}" srcOrd="5" destOrd="0" presId="urn:microsoft.com/office/officeart/2005/8/layout/list1"/>
    <dgm:cxn modelId="{C9C586DC-F652-447C-A639-BBDA1B32AA3A}" type="presParOf" srcId="{DB99F56B-8798-4806-A3BA-B607179F6323}" destId="{B5F126D5-5672-431A-B0B2-670E68697EF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28636-529D-4927-BC86-3870FD8A0DF3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BB51E9-815D-47B5-9BEA-45D898A44892}">
      <dgm:prSet phldrT="[Texto]"/>
      <dgm:spPr/>
      <dgm:t>
        <a:bodyPr/>
        <a:lstStyle/>
        <a:p>
          <a:r>
            <a:rPr lang="pt-BR"/>
            <a:t>Lançamento do Portal para Liberdade</a:t>
          </a:r>
        </a:p>
      </dgm:t>
    </dgm:pt>
    <dgm:pt modelId="{20140D3E-2CCF-4825-921F-E1EC7CC73391}" type="parTrans" cxnId="{3BF05603-E57E-47C7-BA2C-4A97B3EC8278}">
      <dgm:prSet/>
      <dgm:spPr/>
      <dgm:t>
        <a:bodyPr/>
        <a:lstStyle/>
        <a:p>
          <a:endParaRPr lang="pt-BR"/>
        </a:p>
      </dgm:t>
    </dgm:pt>
    <dgm:pt modelId="{A617D85B-C454-40F0-B78B-6A78042F3E05}" type="sibTrans" cxnId="{3BF05603-E57E-47C7-BA2C-4A97B3EC8278}">
      <dgm:prSet/>
      <dgm:spPr/>
      <dgm:t>
        <a:bodyPr/>
        <a:lstStyle/>
        <a:p>
          <a:endParaRPr lang="pt-BR"/>
        </a:p>
      </dgm:t>
    </dgm:pt>
    <dgm:pt modelId="{599AC4EB-E71E-4099-88DE-298F383F0BCE}">
      <dgm:prSet phldrT="[Texto]"/>
      <dgm:spPr/>
      <dgm:t>
        <a:bodyPr/>
        <a:lstStyle/>
        <a:p>
          <a:r>
            <a:rPr lang="pt-BR"/>
            <a:t>Realização de 7 workshops</a:t>
          </a:r>
        </a:p>
      </dgm:t>
    </dgm:pt>
    <dgm:pt modelId="{532A7230-E272-42F1-8389-388AEF869B24}" type="parTrans" cxnId="{38D44599-AC3A-4F27-9191-2CD2A4591A31}">
      <dgm:prSet/>
      <dgm:spPr/>
      <dgm:t>
        <a:bodyPr/>
        <a:lstStyle/>
        <a:p>
          <a:endParaRPr lang="pt-BR"/>
        </a:p>
      </dgm:t>
    </dgm:pt>
    <dgm:pt modelId="{E364C192-1774-431C-BEF4-813B2A3C2C4C}" type="sibTrans" cxnId="{38D44599-AC3A-4F27-9191-2CD2A4591A31}">
      <dgm:prSet/>
      <dgm:spPr/>
      <dgm:t>
        <a:bodyPr/>
        <a:lstStyle/>
        <a:p>
          <a:endParaRPr lang="pt-BR"/>
        </a:p>
      </dgm:t>
    </dgm:pt>
    <dgm:pt modelId="{C34F79E6-A977-44D0-A1EE-F091AF0E0B68}">
      <dgm:prSet phldrT="[Texto]"/>
      <dgm:spPr/>
      <dgm:t>
        <a:bodyPr/>
        <a:lstStyle/>
        <a:p>
          <a:r>
            <a:rPr lang="pt-BR" dirty="0"/>
            <a:t>Levantamento RAESPs</a:t>
          </a:r>
        </a:p>
      </dgm:t>
    </dgm:pt>
    <dgm:pt modelId="{1C67C41B-F497-41DD-8339-EA3A593150D0}" type="parTrans" cxnId="{A39B6A0A-15BD-4B87-B6FA-F23ED206265A}">
      <dgm:prSet/>
      <dgm:spPr/>
      <dgm:t>
        <a:bodyPr/>
        <a:lstStyle/>
        <a:p>
          <a:endParaRPr lang="pt-BR"/>
        </a:p>
      </dgm:t>
    </dgm:pt>
    <dgm:pt modelId="{FC20613E-A441-4806-9844-7D116F1549AE}" type="sibTrans" cxnId="{A39B6A0A-15BD-4B87-B6FA-F23ED206265A}">
      <dgm:prSet/>
      <dgm:spPr/>
      <dgm:t>
        <a:bodyPr/>
        <a:lstStyle/>
        <a:p>
          <a:endParaRPr lang="pt-BR"/>
        </a:p>
      </dgm:t>
    </dgm:pt>
    <dgm:pt modelId="{2CD2EFDA-7547-41E1-8E89-B35B89F9220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>
              <a:ea typeface="Calibri"/>
              <a:cs typeface="Calibri"/>
            </a:rPr>
            <a:t>"Como captar recursos para projetos de apoio a pessoas egressas?";</a:t>
          </a:r>
          <a:endParaRPr lang="pt-BR"/>
        </a:p>
      </dgm:t>
    </dgm:pt>
    <dgm:pt modelId="{EB996096-030B-43AD-8B85-BA5DCBBF51C3}" type="parTrans" cxnId="{0C27C5A6-3D41-460E-88F0-D2BBF7B307AF}">
      <dgm:prSet/>
      <dgm:spPr/>
      <dgm:t>
        <a:bodyPr/>
        <a:lstStyle/>
        <a:p>
          <a:endParaRPr lang="pt-BR"/>
        </a:p>
      </dgm:t>
    </dgm:pt>
    <dgm:pt modelId="{8C706005-7248-4BB1-A9D0-91175370937A}" type="sibTrans" cxnId="{0C27C5A6-3D41-460E-88F0-D2BBF7B307AF}">
      <dgm:prSet/>
      <dgm:spPr/>
      <dgm:t>
        <a:bodyPr/>
        <a:lstStyle/>
        <a:p>
          <a:endParaRPr lang="pt-BR"/>
        </a:p>
      </dgm:t>
    </dgm:pt>
    <dgm:pt modelId="{9B24AD0C-71BF-4E61-871E-1B4BCA7FBC14}">
      <dgm:prSet/>
      <dgm:spPr/>
      <dgm:t>
        <a:bodyPr/>
        <a:lstStyle/>
        <a:p>
          <a:r>
            <a:rPr lang="pt-BR"/>
            <a:t>Lançamento do Portal em 06/07/22 – 504 visualizações (até julho/22).</a:t>
          </a:r>
        </a:p>
      </dgm:t>
    </dgm:pt>
    <dgm:pt modelId="{D2340384-7ADD-4DDE-A8BF-AED723717AA0}" type="parTrans" cxnId="{442109AA-3FF1-430C-9837-EB108F45FBC7}">
      <dgm:prSet/>
      <dgm:spPr/>
      <dgm:t>
        <a:bodyPr/>
        <a:lstStyle/>
        <a:p>
          <a:endParaRPr lang="pt-BR"/>
        </a:p>
      </dgm:t>
    </dgm:pt>
    <dgm:pt modelId="{EF406138-0A9F-4B0B-B12F-B95EF1EFCD13}" type="sibTrans" cxnId="{442109AA-3FF1-430C-9837-EB108F45FBC7}">
      <dgm:prSet/>
      <dgm:spPr/>
      <dgm:t>
        <a:bodyPr/>
        <a:lstStyle/>
        <a:p>
          <a:endParaRPr lang="pt-BR"/>
        </a:p>
      </dgm:t>
    </dgm:pt>
    <dgm:pt modelId="{2073A18C-C296-4273-A1D9-87ED93354FC5}">
      <dgm:prSet/>
      <dgm:spPr/>
      <dgm:t>
        <a:bodyPr/>
        <a:lstStyle/>
        <a:p>
          <a:r>
            <a:rPr lang="pt-BR">
              <a:ea typeface="Calibri"/>
              <a:cs typeface="Calibri"/>
            </a:rPr>
            <a:t>"Boas práticas de gestão de projetos para pessoas egressas";</a:t>
          </a:r>
        </a:p>
      </dgm:t>
    </dgm:pt>
    <dgm:pt modelId="{856374FB-8FE0-4A8F-8565-7221FE437DB3}" type="parTrans" cxnId="{608B868D-D9BD-44CB-B23D-464118009474}">
      <dgm:prSet/>
      <dgm:spPr/>
      <dgm:t>
        <a:bodyPr/>
        <a:lstStyle/>
        <a:p>
          <a:endParaRPr lang="pt-BR"/>
        </a:p>
      </dgm:t>
    </dgm:pt>
    <dgm:pt modelId="{E2F2016F-FEF9-4351-82F8-0AE256F39386}" type="sibTrans" cxnId="{608B868D-D9BD-44CB-B23D-464118009474}">
      <dgm:prSet/>
      <dgm:spPr/>
      <dgm:t>
        <a:bodyPr/>
        <a:lstStyle/>
        <a:p>
          <a:endParaRPr lang="pt-BR"/>
        </a:p>
      </dgm:t>
    </dgm:pt>
    <dgm:pt modelId="{4FC7CD3F-92B5-4A1A-81E2-FA0026A881E0}">
      <dgm:prSet/>
      <dgm:spPr/>
      <dgm:t>
        <a:bodyPr/>
        <a:lstStyle/>
        <a:p>
          <a:r>
            <a:rPr lang="pt-BR" dirty="0">
              <a:ea typeface="Calibri"/>
              <a:cs typeface="Calibri"/>
            </a:rPr>
            <a:t>"O que sabemos (e o que não sabemos) sobre as pessoas presas e egressas no Brasil";</a:t>
          </a:r>
        </a:p>
      </dgm:t>
    </dgm:pt>
    <dgm:pt modelId="{2F5B1485-4DAD-42C2-A87E-2DED19F3C4A8}" type="parTrans" cxnId="{B7D7DD0F-3FBA-4AEE-A526-D6EADCCF3A3B}">
      <dgm:prSet/>
      <dgm:spPr/>
      <dgm:t>
        <a:bodyPr/>
        <a:lstStyle/>
        <a:p>
          <a:endParaRPr lang="pt-BR"/>
        </a:p>
      </dgm:t>
    </dgm:pt>
    <dgm:pt modelId="{3904066B-48CD-4A62-A3A7-D9C0797FCCCA}" type="sibTrans" cxnId="{B7D7DD0F-3FBA-4AEE-A526-D6EADCCF3A3B}">
      <dgm:prSet/>
      <dgm:spPr/>
      <dgm:t>
        <a:bodyPr/>
        <a:lstStyle/>
        <a:p>
          <a:endParaRPr lang="pt-BR"/>
        </a:p>
      </dgm:t>
    </dgm:pt>
    <dgm:pt modelId="{351F13A3-7942-4A35-B031-76D500347F5D}">
      <dgm:prSet/>
      <dgm:spPr/>
      <dgm:t>
        <a:bodyPr/>
        <a:lstStyle/>
        <a:p>
          <a:r>
            <a:rPr lang="pt-BR">
              <a:ea typeface="Calibri"/>
              <a:cs typeface="Calibri"/>
            </a:rPr>
            <a:t>"Comunicando projetos de inserção de pessoas egressas“ - ;</a:t>
          </a:r>
          <a:endParaRPr lang="pt-BR"/>
        </a:p>
      </dgm:t>
    </dgm:pt>
    <dgm:pt modelId="{A48A09C7-2F3C-4AE6-8D30-A7BEE57FA24D}" type="parTrans" cxnId="{1F5450AF-6051-4700-9CB7-F89D5058B737}">
      <dgm:prSet/>
      <dgm:spPr/>
      <dgm:t>
        <a:bodyPr/>
        <a:lstStyle/>
        <a:p>
          <a:endParaRPr lang="pt-BR"/>
        </a:p>
      </dgm:t>
    </dgm:pt>
    <dgm:pt modelId="{C897ABF6-932A-4248-87DF-EA44702C25FD}" type="sibTrans" cxnId="{1F5450AF-6051-4700-9CB7-F89D5058B737}">
      <dgm:prSet/>
      <dgm:spPr/>
      <dgm:t>
        <a:bodyPr/>
        <a:lstStyle/>
        <a:p>
          <a:endParaRPr lang="pt-BR"/>
        </a:p>
      </dgm:t>
    </dgm:pt>
    <dgm:pt modelId="{A2F5EEE0-E95A-428F-9ED2-2FDF41155D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“Definição e monitoramento de indicadores”;</a:t>
          </a:r>
        </a:p>
      </dgm:t>
    </dgm:pt>
    <dgm:pt modelId="{3660D969-1952-4272-AEC5-46143A9C60FA}" type="parTrans" cxnId="{23D172FF-82D4-466E-B179-8C28BD4E7540}">
      <dgm:prSet/>
      <dgm:spPr/>
      <dgm:t>
        <a:bodyPr/>
        <a:lstStyle/>
        <a:p>
          <a:endParaRPr lang="pt-BR"/>
        </a:p>
      </dgm:t>
    </dgm:pt>
    <dgm:pt modelId="{73E3F938-6FD5-4F49-95E3-CB815868B8ED}" type="sibTrans" cxnId="{23D172FF-82D4-466E-B179-8C28BD4E7540}">
      <dgm:prSet/>
      <dgm:spPr/>
      <dgm:t>
        <a:bodyPr/>
        <a:lstStyle/>
        <a:p>
          <a:endParaRPr lang="pt-BR"/>
        </a:p>
      </dgm:t>
    </dgm:pt>
    <dgm:pt modelId="{49295CE2-3710-465F-BEA1-47F27AD31AF9}">
      <dgm:prSet/>
      <dgm:spPr/>
      <dgm:t>
        <a:bodyPr/>
        <a:lstStyle/>
        <a:p>
          <a:r>
            <a:rPr lang="pt-BR" dirty="0"/>
            <a:t>“Conversando sobre </a:t>
          </a:r>
          <a:r>
            <a:rPr lang="pt-BR" noProof="0" dirty="0"/>
            <a:t>advocay</a:t>
          </a:r>
          <a:r>
            <a:rPr lang="pt-BR" dirty="0"/>
            <a:t>: como abordar projetos para pessoas egressas?” – jun.22;</a:t>
          </a:r>
        </a:p>
      </dgm:t>
    </dgm:pt>
    <dgm:pt modelId="{6092DE6F-3617-4386-A97A-C4492F7C96D1}" type="parTrans" cxnId="{02482875-B77C-4F17-A922-22707942F033}">
      <dgm:prSet/>
      <dgm:spPr/>
      <dgm:t>
        <a:bodyPr/>
        <a:lstStyle/>
        <a:p>
          <a:endParaRPr lang="pt-BR"/>
        </a:p>
      </dgm:t>
    </dgm:pt>
    <dgm:pt modelId="{362C9644-FC8C-4090-B646-1791C55F8568}" type="sibTrans" cxnId="{02482875-B77C-4F17-A922-22707942F033}">
      <dgm:prSet/>
      <dgm:spPr/>
      <dgm:t>
        <a:bodyPr/>
        <a:lstStyle/>
        <a:p>
          <a:endParaRPr lang="pt-BR"/>
        </a:p>
      </dgm:t>
    </dgm:pt>
    <dgm:pt modelId="{6A6496D0-7C5D-4E63-84A4-7851F429E9B6}">
      <dgm:prSet/>
      <dgm:spPr/>
      <dgm:t>
        <a:bodyPr/>
        <a:lstStyle/>
        <a:p>
          <a:r>
            <a:rPr lang="pt-BR"/>
            <a:t>“Atuação em Rede: estratégias e boas práticas” – jul.22</a:t>
          </a:r>
        </a:p>
      </dgm:t>
    </dgm:pt>
    <dgm:pt modelId="{F62B4D68-3ADB-43FC-A7F2-8FD3AAB6E44F}" type="parTrans" cxnId="{A4936421-7B6F-452F-B59D-83E85C5FC173}">
      <dgm:prSet/>
      <dgm:spPr/>
      <dgm:t>
        <a:bodyPr/>
        <a:lstStyle/>
        <a:p>
          <a:endParaRPr lang="pt-BR"/>
        </a:p>
      </dgm:t>
    </dgm:pt>
    <dgm:pt modelId="{6B119E19-7B5B-480B-B041-53BED1430D32}" type="sibTrans" cxnId="{A4936421-7B6F-452F-B59D-83E85C5FC173}">
      <dgm:prSet/>
      <dgm:spPr/>
      <dgm:t>
        <a:bodyPr/>
        <a:lstStyle/>
        <a:p>
          <a:endParaRPr lang="pt-BR"/>
        </a:p>
      </dgm:t>
    </dgm:pt>
    <dgm:pt modelId="{4E5ADC6B-CA7A-40D4-B2DD-902C418609B6}">
      <dgm:prSet/>
      <dgm:spPr/>
      <dgm:t>
        <a:bodyPr/>
        <a:lstStyle/>
        <a:p>
          <a:r>
            <a:rPr lang="pt-BR" dirty="0"/>
            <a:t>Entrevistas com RAESP- RJ e 5 novas RAESPs;</a:t>
          </a:r>
        </a:p>
      </dgm:t>
    </dgm:pt>
    <dgm:pt modelId="{A3546DC8-2114-44D8-9F53-054D5E01C6E1}" type="parTrans" cxnId="{4051838F-7006-475D-B4B7-2D387A105AAB}">
      <dgm:prSet/>
      <dgm:spPr/>
      <dgm:t>
        <a:bodyPr/>
        <a:lstStyle/>
        <a:p>
          <a:endParaRPr lang="pt-BR"/>
        </a:p>
      </dgm:t>
    </dgm:pt>
    <dgm:pt modelId="{45C93A44-6634-4C63-B77F-2994F9113E3B}" type="sibTrans" cxnId="{4051838F-7006-475D-B4B7-2D387A105AAB}">
      <dgm:prSet/>
      <dgm:spPr/>
      <dgm:t>
        <a:bodyPr/>
        <a:lstStyle/>
        <a:p>
          <a:endParaRPr lang="pt-BR"/>
        </a:p>
      </dgm:t>
    </dgm:pt>
    <dgm:pt modelId="{3356F03B-BFE5-4B5A-B941-C155E5430CEA}">
      <dgm:prSet/>
      <dgm:spPr/>
      <dgm:t>
        <a:bodyPr/>
        <a:lstStyle/>
        <a:p>
          <a:r>
            <a:rPr lang="pt-BR"/>
            <a:t>Lançamento da publicação “Redes de Atenção à Pessoa Egressa do Sistema Prisional: mapeando atores-chaves e suas demandas”</a:t>
          </a:r>
        </a:p>
      </dgm:t>
    </dgm:pt>
    <dgm:pt modelId="{E8F898F4-B07D-4DF7-8CD3-A0687FAA8370}" type="parTrans" cxnId="{4B3D6D49-856C-49AD-BE69-610686D8E366}">
      <dgm:prSet/>
      <dgm:spPr/>
      <dgm:t>
        <a:bodyPr/>
        <a:lstStyle/>
        <a:p>
          <a:endParaRPr lang="pt-BR"/>
        </a:p>
      </dgm:t>
    </dgm:pt>
    <dgm:pt modelId="{89B71BC8-605E-4D3A-80B4-1F4B5E6EF044}" type="sibTrans" cxnId="{4B3D6D49-856C-49AD-BE69-610686D8E366}">
      <dgm:prSet/>
      <dgm:spPr/>
      <dgm:t>
        <a:bodyPr/>
        <a:lstStyle/>
        <a:p>
          <a:endParaRPr lang="pt-BR"/>
        </a:p>
      </dgm:t>
    </dgm:pt>
    <dgm:pt modelId="{9527D6EF-7524-4ACF-8C33-F7E109CFD6DB}">
      <dgm:prSet/>
      <dgm:spPr/>
      <dgm:t>
        <a:bodyPr/>
        <a:lstStyle/>
        <a:p>
          <a:r>
            <a:rPr lang="pt-BR"/>
            <a:t>Apoio para conteúdo e documentos que constituem a Plataforma </a:t>
          </a:r>
        </a:p>
      </dgm:t>
    </dgm:pt>
    <dgm:pt modelId="{93413B20-7230-4127-9055-F418B26C930B}" type="parTrans" cxnId="{6C70A5EF-BABB-46A5-9DF6-68C295272785}">
      <dgm:prSet/>
      <dgm:spPr/>
      <dgm:t>
        <a:bodyPr/>
        <a:lstStyle/>
        <a:p>
          <a:endParaRPr lang="pt-BR"/>
        </a:p>
      </dgm:t>
    </dgm:pt>
    <dgm:pt modelId="{B819ED1E-07FB-42D0-A1E4-241AA604A0BA}" type="sibTrans" cxnId="{6C70A5EF-BABB-46A5-9DF6-68C295272785}">
      <dgm:prSet/>
      <dgm:spPr/>
      <dgm:t>
        <a:bodyPr/>
        <a:lstStyle/>
        <a:p>
          <a:endParaRPr lang="pt-BR"/>
        </a:p>
      </dgm:t>
    </dgm:pt>
    <dgm:pt modelId="{E7AA65D6-BD56-40A0-AA42-283326FEB9D1}" type="pres">
      <dgm:prSet presAssocID="{AC228636-529D-4927-BC86-3870FD8A0DF3}" presName="linear" presStyleCnt="0">
        <dgm:presLayoutVars>
          <dgm:dir/>
          <dgm:animLvl val="lvl"/>
          <dgm:resizeHandles val="exact"/>
        </dgm:presLayoutVars>
      </dgm:prSet>
      <dgm:spPr/>
    </dgm:pt>
    <dgm:pt modelId="{5D8B4CA9-B3CD-4D96-9C11-A516EB81282F}" type="pres">
      <dgm:prSet presAssocID="{C34F79E6-A977-44D0-A1EE-F091AF0E0B68}" presName="parentLin" presStyleCnt="0"/>
      <dgm:spPr/>
    </dgm:pt>
    <dgm:pt modelId="{E26BF20B-A70D-4666-8EBF-338F24AE5AD8}" type="pres">
      <dgm:prSet presAssocID="{C34F79E6-A977-44D0-A1EE-F091AF0E0B68}" presName="parentLeftMargin" presStyleLbl="node1" presStyleIdx="0" presStyleCnt="3"/>
      <dgm:spPr/>
    </dgm:pt>
    <dgm:pt modelId="{43A79185-1DAB-4469-801A-6087088BDC3F}" type="pres">
      <dgm:prSet presAssocID="{C34F79E6-A977-44D0-A1EE-F091AF0E0B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CD8114-3543-4982-9A7A-8B41D0E8C685}" type="pres">
      <dgm:prSet presAssocID="{C34F79E6-A977-44D0-A1EE-F091AF0E0B68}" presName="negativeSpace" presStyleCnt="0"/>
      <dgm:spPr/>
    </dgm:pt>
    <dgm:pt modelId="{0B19D6F0-B184-40A8-AE22-1FC441114700}" type="pres">
      <dgm:prSet presAssocID="{C34F79E6-A977-44D0-A1EE-F091AF0E0B68}" presName="childText" presStyleLbl="conFgAcc1" presStyleIdx="0" presStyleCnt="3">
        <dgm:presLayoutVars>
          <dgm:bulletEnabled val="1"/>
        </dgm:presLayoutVars>
      </dgm:prSet>
      <dgm:spPr/>
    </dgm:pt>
    <dgm:pt modelId="{54124453-2AAE-408E-88A4-8E00FFC72336}" type="pres">
      <dgm:prSet presAssocID="{FC20613E-A441-4806-9844-7D116F1549AE}" presName="spaceBetweenRectangles" presStyleCnt="0"/>
      <dgm:spPr/>
    </dgm:pt>
    <dgm:pt modelId="{87EC9071-F1D0-4BC5-909B-6358CF31BA7A}" type="pres">
      <dgm:prSet presAssocID="{599AC4EB-E71E-4099-88DE-298F383F0BCE}" presName="parentLin" presStyleCnt="0"/>
      <dgm:spPr/>
    </dgm:pt>
    <dgm:pt modelId="{6420D190-380F-4883-AD38-905BD515C282}" type="pres">
      <dgm:prSet presAssocID="{599AC4EB-E71E-4099-88DE-298F383F0BCE}" presName="parentLeftMargin" presStyleLbl="node1" presStyleIdx="0" presStyleCnt="3"/>
      <dgm:spPr/>
    </dgm:pt>
    <dgm:pt modelId="{B7DE89D3-81EF-4820-B348-BE55BBD14A21}" type="pres">
      <dgm:prSet presAssocID="{599AC4EB-E71E-4099-88DE-298F383F0B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B7CAAD-0AF6-470F-A6B2-EC3770803472}" type="pres">
      <dgm:prSet presAssocID="{599AC4EB-E71E-4099-88DE-298F383F0BCE}" presName="negativeSpace" presStyleCnt="0"/>
      <dgm:spPr/>
    </dgm:pt>
    <dgm:pt modelId="{F6C9F6C9-945A-4480-9AAA-CF2399C1A836}" type="pres">
      <dgm:prSet presAssocID="{599AC4EB-E71E-4099-88DE-298F383F0BCE}" presName="childText" presStyleLbl="conFgAcc1" presStyleIdx="1" presStyleCnt="3">
        <dgm:presLayoutVars>
          <dgm:bulletEnabled val="1"/>
        </dgm:presLayoutVars>
      </dgm:prSet>
      <dgm:spPr/>
    </dgm:pt>
    <dgm:pt modelId="{A49B307E-E237-4B55-880E-2C64B8118236}" type="pres">
      <dgm:prSet presAssocID="{E364C192-1774-431C-BEF4-813B2A3C2C4C}" presName="spaceBetweenRectangles" presStyleCnt="0"/>
      <dgm:spPr/>
    </dgm:pt>
    <dgm:pt modelId="{6E68A6E8-E02B-4660-8083-6325A33C410A}" type="pres">
      <dgm:prSet presAssocID="{8FBB51E9-815D-47B5-9BEA-45D898A44892}" presName="parentLin" presStyleCnt="0"/>
      <dgm:spPr/>
    </dgm:pt>
    <dgm:pt modelId="{210FA819-3148-4275-B5A4-CE953B32CB94}" type="pres">
      <dgm:prSet presAssocID="{8FBB51E9-815D-47B5-9BEA-45D898A44892}" presName="parentLeftMargin" presStyleLbl="node1" presStyleIdx="1" presStyleCnt="3"/>
      <dgm:spPr/>
    </dgm:pt>
    <dgm:pt modelId="{3C5A96A8-2E12-4535-84C4-BF1AE732B6DB}" type="pres">
      <dgm:prSet presAssocID="{8FBB51E9-815D-47B5-9BEA-45D898A448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F19A1F-A36E-44A4-9721-89430D9761C6}" type="pres">
      <dgm:prSet presAssocID="{8FBB51E9-815D-47B5-9BEA-45D898A44892}" presName="negativeSpace" presStyleCnt="0"/>
      <dgm:spPr/>
    </dgm:pt>
    <dgm:pt modelId="{AB0AB9E1-D4F0-4E8B-82D8-B36E7E4C80F0}" type="pres">
      <dgm:prSet presAssocID="{8FBB51E9-815D-47B5-9BEA-45D898A448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05603-E57E-47C7-BA2C-4A97B3EC8278}" srcId="{AC228636-529D-4927-BC86-3870FD8A0DF3}" destId="{8FBB51E9-815D-47B5-9BEA-45D898A44892}" srcOrd="2" destOrd="0" parTransId="{20140D3E-2CCF-4825-921F-E1EC7CC73391}" sibTransId="{A617D85B-C454-40F0-B78B-6A78042F3E05}"/>
    <dgm:cxn modelId="{A39B6A0A-15BD-4B87-B6FA-F23ED206265A}" srcId="{AC228636-529D-4927-BC86-3870FD8A0DF3}" destId="{C34F79E6-A977-44D0-A1EE-F091AF0E0B68}" srcOrd="0" destOrd="0" parTransId="{1C67C41B-F497-41DD-8339-EA3A593150D0}" sibTransId="{FC20613E-A441-4806-9844-7D116F1549AE}"/>
    <dgm:cxn modelId="{B7D7DD0F-3FBA-4AEE-A526-D6EADCCF3A3B}" srcId="{599AC4EB-E71E-4099-88DE-298F383F0BCE}" destId="{4FC7CD3F-92B5-4A1A-81E2-FA0026A881E0}" srcOrd="3" destOrd="0" parTransId="{2F5B1485-4DAD-42C2-A87E-2DED19F3C4A8}" sibTransId="{3904066B-48CD-4A62-A3A7-D9C0797FCCCA}"/>
    <dgm:cxn modelId="{31031213-AA93-48A1-AE00-EC0A0C390A4A}" type="presOf" srcId="{2073A18C-C296-4273-A1D9-87ED93354FC5}" destId="{F6C9F6C9-945A-4480-9AAA-CF2399C1A836}" srcOrd="0" destOrd="2" presId="urn:microsoft.com/office/officeart/2005/8/layout/list1"/>
    <dgm:cxn modelId="{A4936421-7B6F-452F-B59D-83E85C5FC173}" srcId="{599AC4EB-E71E-4099-88DE-298F383F0BCE}" destId="{6A6496D0-7C5D-4E63-84A4-7851F429E9B6}" srcOrd="6" destOrd="0" parTransId="{F62B4D68-3ADB-43FC-A7F2-8FD3AAB6E44F}" sibTransId="{6B119E19-7B5B-480B-B041-53BED1430D32}"/>
    <dgm:cxn modelId="{A80CE42F-8540-44DB-A353-B3FA6574396B}" type="presOf" srcId="{3356F03B-BFE5-4B5A-B941-C155E5430CEA}" destId="{0B19D6F0-B184-40A8-AE22-1FC441114700}" srcOrd="0" destOrd="1" presId="urn:microsoft.com/office/officeart/2005/8/layout/list1"/>
    <dgm:cxn modelId="{47DA3060-0FED-4B7A-9C73-9D2B342578B7}" type="presOf" srcId="{4E5ADC6B-CA7A-40D4-B2DD-902C418609B6}" destId="{0B19D6F0-B184-40A8-AE22-1FC441114700}" srcOrd="0" destOrd="0" presId="urn:microsoft.com/office/officeart/2005/8/layout/list1"/>
    <dgm:cxn modelId="{5BB0D966-4CE9-4928-B2FF-FFC1225000C6}" type="presOf" srcId="{A2F5EEE0-E95A-428F-9ED2-2FDF41155D78}" destId="{F6C9F6C9-945A-4480-9AAA-CF2399C1A836}" srcOrd="0" destOrd="0" presId="urn:microsoft.com/office/officeart/2005/8/layout/list1"/>
    <dgm:cxn modelId="{4B3D6D49-856C-49AD-BE69-610686D8E366}" srcId="{C34F79E6-A977-44D0-A1EE-F091AF0E0B68}" destId="{3356F03B-BFE5-4B5A-B941-C155E5430CEA}" srcOrd="1" destOrd="0" parTransId="{E8F898F4-B07D-4DF7-8CD3-A0687FAA8370}" sibTransId="{89B71BC8-605E-4D3A-80B4-1F4B5E6EF044}"/>
    <dgm:cxn modelId="{2F3C1A4D-9A42-45B8-A44B-5B9AB1CAD401}" type="presOf" srcId="{49295CE2-3710-465F-BEA1-47F27AD31AF9}" destId="{F6C9F6C9-945A-4480-9AAA-CF2399C1A836}" srcOrd="0" destOrd="5" presId="urn:microsoft.com/office/officeart/2005/8/layout/list1"/>
    <dgm:cxn modelId="{ED7BEF73-3923-4C36-BF0C-EEE43E6A1F60}" type="presOf" srcId="{351F13A3-7942-4A35-B031-76D500347F5D}" destId="{F6C9F6C9-945A-4480-9AAA-CF2399C1A836}" srcOrd="0" destOrd="4" presId="urn:microsoft.com/office/officeart/2005/8/layout/list1"/>
    <dgm:cxn modelId="{02482875-B77C-4F17-A922-22707942F033}" srcId="{599AC4EB-E71E-4099-88DE-298F383F0BCE}" destId="{49295CE2-3710-465F-BEA1-47F27AD31AF9}" srcOrd="5" destOrd="0" parTransId="{6092DE6F-3617-4386-A97A-C4492F7C96D1}" sibTransId="{362C9644-FC8C-4090-B646-1791C55F8568}"/>
    <dgm:cxn modelId="{ED195180-BFBD-4B8B-BF1D-B3351ACE6B18}" type="presOf" srcId="{C34F79E6-A977-44D0-A1EE-F091AF0E0B68}" destId="{43A79185-1DAB-4469-801A-6087088BDC3F}" srcOrd="1" destOrd="0" presId="urn:microsoft.com/office/officeart/2005/8/layout/list1"/>
    <dgm:cxn modelId="{608B868D-D9BD-44CB-B23D-464118009474}" srcId="{599AC4EB-E71E-4099-88DE-298F383F0BCE}" destId="{2073A18C-C296-4273-A1D9-87ED93354FC5}" srcOrd="2" destOrd="0" parTransId="{856374FB-8FE0-4A8F-8565-7221FE437DB3}" sibTransId="{E2F2016F-FEF9-4351-82F8-0AE256F39386}"/>
    <dgm:cxn modelId="{86D4198F-FA15-4F2E-BD14-E4F0AD38D1D3}" type="presOf" srcId="{8FBB51E9-815D-47B5-9BEA-45D898A44892}" destId="{3C5A96A8-2E12-4535-84C4-BF1AE732B6DB}" srcOrd="1" destOrd="0" presId="urn:microsoft.com/office/officeart/2005/8/layout/list1"/>
    <dgm:cxn modelId="{4051838F-7006-475D-B4B7-2D387A105AAB}" srcId="{C34F79E6-A977-44D0-A1EE-F091AF0E0B68}" destId="{4E5ADC6B-CA7A-40D4-B2DD-902C418609B6}" srcOrd="0" destOrd="0" parTransId="{A3546DC8-2114-44D8-9F53-054D5E01C6E1}" sibTransId="{45C93A44-6634-4C63-B77F-2994F9113E3B}"/>
    <dgm:cxn modelId="{D672DC94-DAF0-4F99-8A42-FB2267CFDFA9}" type="presOf" srcId="{8FBB51E9-815D-47B5-9BEA-45D898A44892}" destId="{210FA819-3148-4275-B5A4-CE953B32CB94}" srcOrd="0" destOrd="0" presId="urn:microsoft.com/office/officeart/2005/8/layout/list1"/>
    <dgm:cxn modelId="{38D44599-AC3A-4F27-9191-2CD2A4591A31}" srcId="{AC228636-529D-4927-BC86-3870FD8A0DF3}" destId="{599AC4EB-E71E-4099-88DE-298F383F0BCE}" srcOrd="1" destOrd="0" parTransId="{532A7230-E272-42F1-8389-388AEF869B24}" sibTransId="{E364C192-1774-431C-BEF4-813B2A3C2C4C}"/>
    <dgm:cxn modelId="{0C27C5A6-3D41-460E-88F0-D2BBF7B307AF}" srcId="{599AC4EB-E71E-4099-88DE-298F383F0BCE}" destId="{2CD2EFDA-7547-41E1-8E89-B35B89F92202}" srcOrd="1" destOrd="0" parTransId="{EB996096-030B-43AD-8B85-BA5DCBBF51C3}" sibTransId="{8C706005-7248-4BB1-A9D0-91175370937A}"/>
    <dgm:cxn modelId="{0DD068A7-6A76-4D27-85B4-64AEA49B0659}" type="presOf" srcId="{2CD2EFDA-7547-41E1-8E89-B35B89F92202}" destId="{F6C9F6C9-945A-4480-9AAA-CF2399C1A836}" srcOrd="0" destOrd="1" presId="urn:microsoft.com/office/officeart/2005/8/layout/list1"/>
    <dgm:cxn modelId="{34E8ABA8-15B5-4AC0-89AC-67FD6A766D37}" type="presOf" srcId="{599AC4EB-E71E-4099-88DE-298F383F0BCE}" destId="{B7DE89D3-81EF-4820-B348-BE55BBD14A21}" srcOrd="1" destOrd="0" presId="urn:microsoft.com/office/officeart/2005/8/layout/list1"/>
    <dgm:cxn modelId="{442109AA-3FF1-430C-9837-EB108F45FBC7}" srcId="{8FBB51E9-815D-47B5-9BEA-45D898A44892}" destId="{9B24AD0C-71BF-4E61-871E-1B4BCA7FBC14}" srcOrd="1" destOrd="0" parTransId="{D2340384-7ADD-4DDE-A8BF-AED723717AA0}" sibTransId="{EF406138-0A9F-4B0B-B12F-B95EF1EFCD13}"/>
    <dgm:cxn modelId="{00FC97AC-F8CC-4C99-8392-6D16FEC7A54E}" type="presOf" srcId="{9527D6EF-7524-4ACF-8C33-F7E109CFD6DB}" destId="{AB0AB9E1-D4F0-4E8B-82D8-B36E7E4C80F0}" srcOrd="0" destOrd="0" presId="urn:microsoft.com/office/officeart/2005/8/layout/list1"/>
    <dgm:cxn modelId="{1F5450AF-6051-4700-9CB7-F89D5058B737}" srcId="{599AC4EB-E71E-4099-88DE-298F383F0BCE}" destId="{351F13A3-7942-4A35-B031-76D500347F5D}" srcOrd="4" destOrd="0" parTransId="{A48A09C7-2F3C-4AE6-8D30-A7BEE57FA24D}" sibTransId="{C897ABF6-932A-4248-87DF-EA44702C25FD}"/>
    <dgm:cxn modelId="{CD169DBB-CC09-46DB-96CC-E79F763E439C}" type="presOf" srcId="{9B24AD0C-71BF-4E61-871E-1B4BCA7FBC14}" destId="{AB0AB9E1-D4F0-4E8B-82D8-B36E7E4C80F0}" srcOrd="0" destOrd="1" presId="urn:microsoft.com/office/officeart/2005/8/layout/list1"/>
    <dgm:cxn modelId="{DE201ABE-5D30-4BAE-8DEF-578647CCD0AD}" type="presOf" srcId="{6A6496D0-7C5D-4E63-84A4-7851F429E9B6}" destId="{F6C9F6C9-945A-4480-9AAA-CF2399C1A836}" srcOrd="0" destOrd="6" presId="urn:microsoft.com/office/officeart/2005/8/layout/list1"/>
    <dgm:cxn modelId="{272815DA-0C4E-432E-AB8E-669CAB8401E1}" type="presOf" srcId="{AC228636-529D-4927-BC86-3870FD8A0DF3}" destId="{E7AA65D6-BD56-40A0-AA42-283326FEB9D1}" srcOrd="0" destOrd="0" presId="urn:microsoft.com/office/officeart/2005/8/layout/list1"/>
    <dgm:cxn modelId="{F17CAFE8-78D3-4486-9909-0E57DA895B7A}" type="presOf" srcId="{4FC7CD3F-92B5-4A1A-81E2-FA0026A881E0}" destId="{F6C9F6C9-945A-4480-9AAA-CF2399C1A836}" srcOrd="0" destOrd="3" presId="urn:microsoft.com/office/officeart/2005/8/layout/list1"/>
    <dgm:cxn modelId="{C84B92EC-9609-4758-9AB0-35E3E16C864D}" type="presOf" srcId="{C34F79E6-A977-44D0-A1EE-F091AF0E0B68}" destId="{E26BF20B-A70D-4666-8EBF-338F24AE5AD8}" srcOrd="0" destOrd="0" presId="urn:microsoft.com/office/officeart/2005/8/layout/list1"/>
    <dgm:cxn modelId="{6C70A5EF-BABB-46A5-9DF6-68C295272785}" srcId="{8FBB51E9-815D-47B5-9BEA-45D898A44892}" destId="{9527D6EF-7524-4ACF-8C33-F7E109CFD6DB}" srcOrd="0" destOrd="0" parTransId="{93413B20-7230-4127-9055-F418B26C930B}" sibTransId="{B819ED1E-07FB-42D0-A1E4-241AA604A0BA}"/>
    <dgm:cxn modelId="{D9A5DDFB-ABF3-46D6-BFFA-F8D63EEDD90D}" type="presOf" srcId="{599AC4EB-E71E-4099-88DE-298F383F0BCE}" destId="{6420D190-380F-4883-AD38-905BD515C282}" srcOrd="0" destOrd="0" presId="urn:microsoft.com/office/officeart/2005/8/layout/list1"/>
    <dgm:cxn modelId="{23D172FF-82D4-466E-B179-8C28BD4E7540}" srcId="{599AC4EB-E71E-4099-88DE-298F383F0BCE}" destId="{A2F5EEE0-E95A-428F-9ED2-2FDF41155D78}" srcOrd="0" destOrd="0" parTransId="{3660D969-1952-4272-AEC5-46143A9C60FA}" sibTransId="{73E3F938-6FD5-4F49-95E3-CB815868B8ED}"/>
    <dgm:cxn modelId="{0023C4FA-0F05-4F7F-AC14-8D1FB48F7E54}" type="presParOf" srcId="{E7AA65D6-BD56-40A0-AA42-283326FEB9D1}" destId="{5D8B4CA9-B3CD-4D96-9C11-A516EB81282F}" srcOrd="0" destOrd="0" presId="urn:microsoft.com/office/officeart/2005/8/layout/list1"/>
    <dgm:cxn modelId="{62456F38-9604-440B-87DE-4055C5A78934}" type="presParOf" srcId="{5D8B4CA9-B3CD-4D96-9C11-A516EB81282F}" destId="{E26BF20B-A70D-4666-8EBF-338F24AE5AD8}" srcOrd="0" destOrd="0" presId="urn:microsoft.com/office/officeart/2005/8/layout/list1"/>
    <dgm:cxn modelId="{B8D5318F-5AD6-4069-971A-D85A1568AD78}" type="presParOf" srcId="{5D8B4CA9-B3CD-4D96-9C11-A516EB81282F}" destId="{43A79185-1DAB-4469-801A-6087088BDC3F}" srcOrd="1" destOrd="0" presId="urn:microsoft.com/office/officeart/2005/8/layout/list1"/>
    <dgm:cxn modelId="{44A4518E-5072-494D-90F0-071C5631130F}" type="presParOf" srcId="{E7AA65D6-BD56-40A0-AA42-283326FEB9D1}" destId="{C2CD8114-3543-4982-9A7A-8B41D0E8C685}" srcOrd="1" destOrd="0" presId="urn:microsoft.com/office/officeart/2005/8/layout/list1"/>
    <dgm:cxn modelId="{45B491FB-53A2-4CC5-8AF8-D0958D19ECCC}" type="presParOf" srcId="{E7AA65D6-BD56-40A0-AA42-283326FEB9D1}" destId="{0B19D6F0-B184-40A8-AE22-1FC441114700}" srcOrd="2" destOrd="0" presId="urn:microsoft.com/office/officeart/2005/8/layout/list1"/>
    <dgm:cxn modelId="{815A8997-5E7C-4ABF-BB5E-64E3F3826841}" type="presParOf" srcId="{E7AA65D6-BD56-40A0-AA42-283326FEB9D1}" destId="{54124453-2AAE-408E-88A4-8E00FFC72336}" srcOrd="3" destOrd="0" presId="urn:microsoft.com/office/officeart/2005/8/layout/list1"/>
    <dgm:cxn modelId="{26C1A18B-ED39-4218-900B-6D78CD18F531}" type="presParOf" srcId="{E7AA65D6-BD56-40A0-AA42-283326FEB9D1}" destId="{87EC9071-F1D0-4BC5-909B-6358CF31BA7A}" srcOrd="4" destOrd="0" presId="urn:microsoft.com/office/officeart/2005/8/layout/list1"/>
    <dgm:cxn modelId="{118D451F-5A7F-492E-8997-25DDC4F9500C}" type="presParOf" srcId="{87EC9071-F1D0-4BC5-909B-6358CF31BA7A}" destId="{6420D190-380F-4883-AD38-905BD515C282}" srcOrd="0" destOrd="0" presId="urn:microsoft.com/office/officeart/2005/8/layout/list1"/>
    <dgm:cxn modelId="{BF4814DC-157C-43B5-9D7A-9A38F0DE55D6}" type="presParOf" srcId="{87EC9071-F1D0-4BC5-909B-6358CF31BA7A}" destId="{B7DE89D3-81EF-4820-B348-BE55BBD14A21}" srcOrd="1" destOrd="0" presId="urn:microsoft.com/office/officeart/2005/8/layout/list1"/>
    <dgm:cxn modelId="{CBA9A86B-0CB8-4A83-8789-C11551FF8150}" type="presParOf" srcId="{E7AA65D6-BD56-40A0-AA42-283326FEB9D1}" destId="{03B7CAAD-0AF6-470F-A6B2-EC3770803472}" srcOrd="5" destOrd="0" presId="urn:microsoft.com/office/officeart/2005/8/layout/list1"/>
    <dgm:cxn modelId="{593612F4-65F3-4ED1-8B89-56C13227583F}" type="presParOf" srcId="{E7AA65D6-BD56-40A0-AA42-283326FEB9D1}" destId="{F6C9F6C9-945A-4480-9AAA-CF2399C1A836}" srcOrd="6" destOrd="0" presId="urn:microsoft.com/office/officeart/2005/8/layout/list1"/>
    <dgm:cxn modelId="{444FE10D-0A5C-4929-AD58-CC5324D4BA02}" type="presParOf" srcId="{E7AA65D6-BD56-40A0-AA42-283326FEB9D1}" destId="{A49B307E-E237-4B55-880E-2C64B8118236}" srcOrd="7" destOrd="0" presId="urn:microsoft.com/office/officeart/2005/8/layout/list1"/>
    <dgm:cxn modelId="{7DFA5E86-84BB-4268-A0EB-C8AA769B861E}" type="presParOf" srcId="{E7AA65D6-BD56-40A0-AA42-283326FEB9D1}" destId="{6E68A6E8-E02B-4660-8083-6325A33C410A}" srcOrd="8" destOrd="0" presId="urn:microsoft.com/office/officeart/2005/8/layout/list1"/>
    <dgm:cxn modelId="{75323B32-F0D0-4A76-B35F-8CD441FA98FA}" type="presParOf" srcId="{6E68A6E8-E02B-4660-8083-6325A33C410A}" destId="{210FA819-3148-4275-B5A4-CE953B32CB94}" srcOrd="0" destOrd="0" presId="urn:microsoft.com/office/officeart/2005/8/layout/list1"/>
    <dgm:cxn modelId="{49C15A31-31F7-4E50-9761-BCDC519497A4}" type="presParOf" srcId="{6E68A6E8-E02B-4660-8083-6325A33C410A}" destId="{3C5A96A8-2E12-4535-84C4-BF1AE732B6DB}" srcOrd="1" destOrd="0" presId="urn:microsoft.com/office/officeart/2005/8/layout/list1"/>
    <dgm:cxn modelId="{B58E6DD7-FF0B-4405-8634-2A70C5C5F20B}" type="presParOf" srcId="{E7AA65D6-BD56-40A0-AA42-283326FEB9D1}" destId="{21F19A1F-A36E-44A4-9721-89430D9761C6}" srcOrd="9" destOrd="0" presId="urn:microsoft.com/office/officeart/2005/8/layout/list1"/>
    <dgm:cxn modelId="{82516B67-A51F-4476-9840-B503B50A490D}" type="presParOf" srcId="{E7AA65D6-BD56-40A0-AA42-283326FEB9D1}" destId="{AB0AB9E1-D4F0-4E8B-82D8-B36E7E4C80F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28636-529D-4927-BC86-3870FD8A0D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BB51E9-815D-47B5-9BEA-45D898A44892}">
      <dgm:prSet phldrT="[Texto]"/>
      <dgm:spPr/>
      <dgm:t>
        <a:bodyPr/>
        <a:lstStyle/>
        <a:p>
          <a:pPr rtl="0"/>
          <a:r>
            <a:rPr lang="pt-BR" dirty="0">
              <a:latin typeface="Calibri Light"/>
            </a:rPr>
            <a:t>Articulações para novas RAESPs: </a:t>
          </a:r>
          <a:endParaRPr lang="pt-BR" dirty="0"/>
        </a:p>
      </dgm:t>
    </dgm:pt>
    <dgm:pt modelId="{20140D3E-2CCF-4825-921F-E1EC7CC73391}" type="parTrans" cxnId="{3BF05603-E57E-47C7-BA2C-4A97B3EC8278}">
      <dgm:prSet/>
      <dgm:spPr/>
      <dgm:t>
        <a:bodyPr/>
        <a:lstStyle/>
        <a:p>
          <a:endParaRPr lang="pt-BR"/>
        </a:p>
      </dgm:t>
    </dgm:pt>
    <dgm:pt modelId="{A617D85B-C454-40F0-B78B-6A78042F3E05}" type="sibTrans" cxnId="{3BF05603-E57E-47C7-BA2C-4A97B3EC8278}">
      <dgm:prSet/>
      <dgm:spPr/>
      <dgm:t>
        <a:bodyPr/>
        <a:lstStyle/>
        <a:p>
          <a:endParaRPr lang="pt-BR"/>
        </a:p>
      </dgm:t>
    </dgm:pt>
    <dgm:pt modelId="{C34F79E6-A977-44D0-A1EE-F091AF0E0B68}">
      <dgm:prSet phldrT="[Texto]"/>
      <dgm:spPr/>
      <dgm:t>
        <a:bodyPr/>
        <a:lstStyle/>
        <a:p>
          <a:r>
            <a:rPr lang="pt-BR" dirty="0"/>
            <a:t>Repositório de documentos</a:t>
          </a:r>
        </a:p>
      </dgm:t>
    </dgm:pt>
    <dgm:pt modelId="{1C67C41B-F497-41DD-8339-EA3A593150D0}" type="parTrans" cxnId="{A39B6A0A-15BD-4B87-B6FA-F23ED206265A}">
      <dgm:prSet/>
      <dgm:spPr/>
      <dgm:t>
        <a:bodyPr/>
        <a:lstStyle/>
        <a:p>
          <a:endParaRPr lang="pt-BR"/>
        </a:p>
      </dgm:t>
    </dgm:pt>
    <dgm:pt modelId="{FC20613E-A441-4806-9844-7D116F1549AE}" type="sibTrans" cxnId="{A39B6A0A-15BD-4B87-B6FA-F23ED206265A}">
      <dgm:prSet/>
      <dgm:spPr/>
      <dgm:t>
        <a:bodyPr/>
        <a:lstStyle/>
        <a:p>
          <a:endParaRPr lang="pt-BR"/>
        </a:p>
      </dgm:t>
    </dgm:pt>
    <dgm:pt modelId="{9B24AD0C-71BF-4E61-871E-1B4BCA7FBC1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pt-BR" dirty="0"/>
            <a:t>AC, </a:t>
          </a:r>
          <a:r>
            <a:rPr lang="pt-BR" dirty="0">
              <a:latin typeface="Calibri Light"/>
            </a:rPr>
            <a:t>AL, GO, AM</a:t>
          </a:r>
          <a:r>
            <a:rPr lang="pt-BR" dirty="0"/>
            <a:t>, MS</a:t>
          </a:r>
          <a:r>
            <a:rPr lang="pt-BR" dirty="0">
              <a:latin typeface="Calibri Light"/>
            </a:rPr>
            <a:t>,</a:t>
          </a:r>
          <a:r>
            <a:rPr lang="pt-BR" dirty="0"/>
            <a:t> SE;</a:t>
          </a:r>
        </a:p>
      </dgm:t>
    </dgm:pt>
    <dgm:pt modelId="{D2340384-7ADD-4DDE-A8BF-AED723717AA0}" type="parTrans" cxnId="{442109AA-3FF1-430C-9837-EB108F45FBC7}">
      <dgm:prSet/>
      <dgm:spPr/>
      <dgm:t>
        <a:bodyPr/>
        <a:lstStyle/>
        <a:p>
          <a:endParaRPr lang="pt-BR"/>
        </a:p>
      </dgm:t>
    </dgm:pt>
    <dgm:pt modelId="{EF406138-0A9F-4B0B-B12F-B95EF1EFCD13}" type="sibTrans" cxnId="{442109AA-3FF1-430C-9837-EB108F45FBC7}">
      <dgm:prSet/>
      <dgm:spPr/>
      <dgm:t>
        <a:bodyPr/>
        <a:lstStyle/>
        <a:p>
          <a:endParaRPr lang="pt-BR"/>
        </a:p>
      </dgm:t>
    </dgm:pt>
    <dgm:pt modelId="{A2F5EEE0-E95A-428F-9ED2-2FDF41155D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Indução da Rede Nacional de Atenção à Pessoa Egressa do Sistema Prisional;</a:t>
          </a:r>
        </a:p>
      </dgm:t>
    </dgm:pt>
    <dgm:pt modelId="{3660D969-1952-4272-AEC5-46143A9C60FA}" type="parTrans" cxnId="{23D172FF-82D4-466E-B179-8C28BD4E7540}">
      <dgm:prSet/>
      <dgm:spPr/>
      <dgm:t>
        <a:bodyPr/>
        <a:lstStyle/>
        <a:p>
          <a:endParaRPr lang="pt-BR"/>
        </a:p>
      </dgm:t>
    </dgm:pt>
    <dgm:pt modelId="{73E3F938-6FD5-4F49-95E3-CB815868B8ED}" type="sibTrans" cxnId="{23D172FF-82D4-466E-B179-8C28BD4E7540}">
      <dgm:prSet/>
      <dgm:spPr/>
      <dgm:t>
        <a:bodyPr/>
        <a:lstStyle/>
        <a:p>
          <a:endParaRPr lang="pt-BR"/>
        </a:p>
      </dgm:t>
    </dgm:pt>
    <dgm:pt modelId="{4E5ADC6B-CA7A-40D4-B2DD-902C418609B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Alimentação dos materiais e documentos no Portal para Liberdade</a:t>
          </a:r>
        </a:p>
      </dgm:t>
    </dgm:pt>
    <dgm:pt modelId="{A3546DC8-2114-44D8-9F53-054D5E01C6E1}" type="parTrans" cxnId="{4051838F-7006-475D-B4B7-2D387A105AAB}">
      <dgm:prSet/>
      <dgm:spPr/>
      <dgm:t>
        <a:bodyPr/>
        <a:lstStyle/>
        <a:p>
          <a:endParaRPr lang="pt-BR"/>
        </a:p>
      </dgm:t>
    </dgm:pt>
    <dgm:pt modelId="{45C93A44-6634-4C63-B77F-2994F9113E3B}" type="sibTrans" cxnId="{4051838F-7006-475D-B4B7-2D387A105AAB}">
      <dgm:prSet/>
      <dgm:spPr/>
      <dgm:t>
        <a:bodyPr/>
        <a:lstStyle/>
        <a:p>
          <a:endParaRPr lang="pt-BR"/>
        </a:p>
      </dgm:t>
    </dgm:pt>
    <dgm:pt modelId="{6E0DF26F-D025-4B6E-A132-AB6205BADA0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Reuniões de articulação com possíveis membros;</a:t>
          </a:r>
        </a:p>
      </dgm:t>
    </dgm:pt>
    <dgm:pt modelId="{E51E6ECE-DF42-4B56-9BA7-F31B84EC8286}" type="parTrans" cxnId="{2BC1C8E3-CBD2-401F-B181-9A7F48F54350}">
      <dgm:prSet/>
      <dgm:spPr/>
      <dgm:t>
        <a:bodyPr/>
        <a:lstStyle/>
        <a:p>
          <a:endParaRPr lang="pt-BR"/>
        </a:p>
      </dgm:t>
    </dgm:pt>
    <dgm:pt modelId="{08119F9C-046A-41D6-889B-899E3A81501B}" type="sibTrans" cxnId="{2BC1C8E3-CBD2-401F-B181-9A7F48F54350}">
      <dgm:prSet/>
      <dgm:spPr/>
      <dgm:t>
        <a:bodyPr/>
        <a:lstStyle/>
        <a:p>
          <a:endParaRPr lang="pt-BR"/>
        </a:p>
      </dgm:t>
    </dgm:pt>
    <dgm:pt modelId="{599AC4EB-E71E-4099-88DE-298F383F0BCE}">
      <dgm:prSet phldrT="[Texto]"/>
      <dgm:spPr/>
      <dgm:t>
        <a:bodyPr/>
        <a:lstStyle/>
        <a:p>
          <a:r>
            <a:rPr lang="pt-BR" dirty="0"/>
            <a:t>RENAESP – ações do Fazendo Justiça</a:t>
          </a:r>
        </a:p>
      </dgm:t>
    </dgm:pt>
    <dgm:pt modelId="{E364C192-1774-431C-BEF4-813B2A3C2C4C}" type="sibTrans" cxnId="{38D44599-AC3A-4F27-9191-2CD2A4591A31}">
      <dgm:prSet/>
      <dgm:spPr/>
      <dgm:t>
        <a:bodyPr/>
        <a:lstStyle/>
        <a:p>
          <a:endParaRPr lang="pt-BR"/>
        </a:p>
      </dgm:t>
    </dgm:pt>
    <dgm:pt modelId="{532A7230-E272-42F1-8389-388AEF869B24}" type="parTrans" cxnId="{38D44599-AC3A-4F27-9191-2CD2A4591A31}">
      <dgm:prSet/>
      <dgm:spPr/>
      <dgm:t>
        <a:bodyPr/>
        <a:lstStyle/>
        <a:p>
          <a:endParaRPr lang="pt-BR"/>
        </a:p>
      </dgm:t>
    </dgm:pt>
    <dgm:pt modelId="{9E3F6146-8389-4398-B67C-EB55D96311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Apresentação e discutição de formatos;</a:t>
          </a:r>
        </a:p>
      </dgm:t>
    </dgm:pt>
    <dgm:pt modelId="{CBE78BE6-512C-4914-9A7D-2F33B0E601D1}" type="parTrans" cxnId="{400BC781-D871-47A7-BEF4-F468C40BB3A1}">
      <dgm:prSet/>
      <dgm:spPr/>
      <dgm:t>
        <a:bodyPr/>
        <a:lstStyle/>
        <a:p>
          <a:endParaRPr lang="pt-BR"/>
        </a:p>
      </dgm:t>
    </dgm:pt>
    <dgm:pt modelId="{E189BA41-B5D3-419E-8F96-478B0DA18242}" type="sibTrans" cxnId="{400BC781-D871-47A7-BEF4-F468C40BB3A1}">
      <dgm:prSet/>
      <dgm:spPr/>
      <dgm:t>
        <a:bodyPr/>
        <a:lstStyle/>
        <a:p>
          <a:endParaRPr lang="pt-BR"/>
        </a:p>
      </dgm:t>
    </dgm:pt>
    <dgm:pt modelId="{91856EBA-9178-4ED1-8B9C-BAF98C7E92E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Apresentação para parceiros;</a:t>
          </a:r>
        </a:p>
      </dgm:t>
    </dgm:pt>
    <dgm:pt modelId="{D857CEAF-8D40-4163-ABE0-147B8BAFEA20}" type="parTrans" cxnId="{65A553FF-1B12-47A7-B5B1-956267F147A3}">
      <dgm:prSet/>
      <dgm:spPr/>
      <dgm:t>
        <a:bodyPr/>
        <a:lstStyle/>
        <a:p>
          <a:endParaRPr lang="pt-BR"/>
        </a:p>
      </dgm:t>
    </dgm:pt>
    <dgm:pt modelId="{9CB2E40A-9367-42A5-8C90-B9BD22B327A9}" type="sibTrans" cxnId="{65A553FF-1B12-47A7-B5B1-956267F147A3}">
      <dgm:prSet/>
      <dgm:spPr/>
      <dgm:t>
        <a:bodyPr/>
        <a:lstStyle/>
        <a:p>
          <a:endParaRPr lang="pt-BR"/>
        </a:p>
      </dgm:t>
    </dgm:pt>
    <dgm:pt modelId="{CEBBEBB4-05A0-40EE-97A7-9ABF10254AE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Apresentação para as RAESPs;</a:t>
          </a:r>
        </a:p>
      </dgm:t>
    </dgm:pt>
    <dgm:pt modelId="{6D3436BB-FC03-43DD-AB96-53D8FD3792EA}" type="parTrans" cxnId="{1C027BD0-6A12-4DB8-B6C9-CE0CB4A42BE5}">
      <dgm:prSet/>
      <dgm:spPr/>
      <dgm:t>
        <a:bodyPr/>
        <a:lstStyle/>
        <a:p>
          <a:endParaRPr lang="pt-BR"/>
        </a:p>
      </dgm:t>
    </dgm:pt>
    <dgm:pt modelId="{26967AFF-3BAF-4CB8-A5F1-06E313F29037}" type="sibTrans" cxnId="{1C027BD0-6A12-4DB8-B6C9-CE0CB4A42BE5}">
      <dgm:prSet/>
      <dgm:spPr/>
      <dgm:t>
        <a:bodyPr/>
        <a:lstStyle/>
        <a:p>
          <a:endParaRPr lang="pt-BR"/>
        </a:p>
      </dgm:t>
    </dgm:pt>
    <dgm:pt modelId="{84A97702-BABA-48DA-A581-52E842F3B89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Indução de instância nacional de governança.</a:t>
          </a:r>
        </a:p>
      </dgm:t>
    </dgm:pt>
    <dgm:pt modelId="{D82F3E5E-3793-4A55-BCC3-2A38CBDE3F50}" type="parTrans" cxnId="{69612BF3-63D6-4C67-820F-5A0E17F7A7EC}">
      <dgm:prSet/>
      <dgm:spPr/>
      <dgm:t>
        <a:bodyPr/>
        <a:lstStyle/>
        <a:p>
          <a:endParaRPr lang="pt-BR"/>
        </a:p>
      </dgm:t>
    </dgm:pt>
    <dgm:pt modelId="{115CDE4E-AA9B-42F9-B8AD-1D8FD86DE4DC}" type="sibTrans" cxnId="{69612BF3-63D6-4C67-820F-5A0E17F7A7EC}">
      <dgm:prSet/>
      <dgm:spPr/>
      <dgm:t>
        <a:bodyPr/>
        <a:lstStyle/>
        <a:p>
          <a:endParaRPr lang="pt-BR"/>
        </a:p>
      </dgm:t>
    </dgm:pt>
    <dgm:pt modelId="{1F7F8325-7C85-4A2C-9D43-D4DC76A69289}">
      <dgm:prSet/>
      <dgm:spPr/>
      <dgm:t>
        <a:bodyPr/>
        <a:lstStyle/>
        <a:p>
          <a:r>
            <a:rPr lang="pt-BR" dirty="0"/>
            <a:t>Manual de implementação das RAESPs</a:t>
          </a:r>
        </a:p>
      </dgm:t>
    </dgm:pt>
    <dgm:pt modelId="{43566C0D-F403-4A30-BDA1-10E73975E219}" type="parTrans" cxnId="{8832DE5F-6FD6-49C4-AA4C-79AB5EF8540F}">
      <dgm:prSet/>
      <dgm:spPr/>
      <dgm:t>
        <a:bodyPr/>
        <a:lstStyle/>
        <a:p>
          <a:endParaRPr lang="pt-BR"/>
        </a:p>
      </dgm:t>
    </dgm:pt>
    <dgm:pt modelId="{2798235F-379F-490A-8AC8-160058A43808}" type="sibTrans" cxnId="{8832DE5F-6FD6-49C4-AA4C-79AB5EF8540F}">
      <dgm:prSet/>
      <dgm:spPr/>
      <dgm:t>
        <a:bodyPr/>
        <a:lstStyle/>
        <a:p>
          <a:endParaRPr lang="pt-BR"/>
        </a:p>
      </dgm:t>
    </dgm:pt>
    <dgm:pt modelId="{F9892D5E-70F9-4F0F-A5DD-C990CFD14F8B}">
      <dgm:prSet/>
      <dgm:spPr/>
      <dgm:t>
        <a:bodyPr/>
        <a:lstStyle/>
        <a:p>
          <a:r>
            <a:rPr lang="pt-BR" dirty="0"/>
            <a:t>Lançamento e </a:t>
          </a:r>
          <a:r>
            <a:rPr lang="pt-BR" dirty="0">
              <a:latin typeface="Calibri Light"/>
            </a:rPr>
            <a:t>apresentação</a:t>
          </a:r>
          <a:endParaRPr lang="pt-BR" dirty="0"/>
        </a:p>
      </dgm:t>
    </dgm:pt>
    <dgm:pt modelId="{F38066C1-4CFE-42B9-9476-1A645E8BC542}" type="parTrans" cxnId="{CC17F7E3-0C32-4BDB-A078-B9FF551F1A82}">
      <dgm:prSet/>
      <dgm:spPr/>
      <dgm:t>
        <a:bodyPr/>
        <a:lstStyle/>
        <a:p>
          <a:endParaRPr lang="pt-BR"/>
        </a:p>
      </dgm:t>
    </dgm:pt>
    <dgm:pt modelId="{E1292DB4-D72E-49C6-9EF2-BFA336C0223A}" type="sibTrans" cxnId="{CC17F7E3-0C32-4BDB-A078-B9FF551F1A82}">
      <dgm:prSet/>
      <dgm:spPr/>
      <dgm:t>
        <a:bodyPr/>
        <a:lstStyle/>
        <a:p>
          <a:endParaRPr lang="pt-BR"/>
        </a:p>
      </dgm:t>
    </dgm:pt>
    <dgm:pt modelId="{D042C595-1983-4A66-BD96-3E6B41312F9F}">
      <dgm:prSet/>
      <dgm:spPr/>
      <dgm:t>
        <a:bodyPr/>
        <a:lstStyle/>
        <a:p>
          <a:r>
            <a:rPr lang="pt-BR" dirty="0"/>
            <a:t>Metodologia da RAESP RJ, revisão e diagramação do CNJ</a:t>
          </a:r>
        </a:p>
      </dgm:t>
    </dgm:pt>
    <dgm:pt modelId="{42BE018F-DD0A-4FD3-93C5-5CA8617E0194}" type="parTrans" cxnId="{3733C3BC-76EA-4A1E-9CDE-0E9174499B25}">
      <dgm:prSet/>
      <dgm:spPr/>
      <dgm:t>
        <a:bodyPr/>
        <a:lstStyle/>
        <a:p>
          <a:endParaRPr lang="pt-BR"/>
        </a:p>
      </dgm:t>
    </dgm:pt>
    <dgm:pt modelId="{D8FEF2A1-218F-4E70-96B8-865E18623AD6}" type="sibTrans" cxnId="{3733C3BC-76EA-4A1E-9CDE-0E9174499B25}">
      <dgm:prSet/>
      <dgm:spPr/>
      <dgm:t>
        <a:bodyPr/>
        <a:lstStyle/>
        <a:p>
          <a:endParaRPr lang="pt-BR"/>
        </a:p>
      </dgm:t>
    </dgm:pt>
    <dgm:pt modelId="{DB99F56B-8798-4806-A3BA-B607179F6323}" type="pres">
      <dgm:prSet presAssocID="{AC228636-529D-4927-BC86-3870FD8A0DF3}" presName="linear" presStyleCnt="0">
        <dgm:presLayoutVars>
          <dgm:dir/>
          <dgm:animLvl val="lvl"/>
          <dgm:resizeHandles val="exact"/>
        </dgm:presLayoutVars>
      </dgm:prSet>
      <dgm:spPr/>
    </dgm:pt>
    <dgm:pt modelId="{2408D1DF-1469-4468-898A-3D446DCB64F5}" type="pres">
      <dgm:prSet presAssocID="{8FBB51E9-815D-47B5-9BEA-45D898A44892}" presName="parentLin" presStyleCnt="0"/>
      <dgm:spPr/>
    </dgm:pt>
    <dgm:pt modelId="{AA22A067-1F76-4630-A9B1-12DB09E6CF71}" type="pres">
      <dgm:prSet presAssocID="{8FBB51E9-815D-47B5-9BEA-45D898A44892}" presName="parentLeftMargin" presStyleLbl="node1" presStyleIdx="0" presStyleCnt="4"/>
      <dgm:spPr/>
    </dgm:pt>
    <dgm:pt modelId="{38E03902-7A3F-4EC6-A05F-FFD4D403C670}" type="pres">
      <dgm:prSet presAssocID="{8FBB51E9-815D-47B5-9BEA-45D898A4489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BF7AA5A-6E9B-464F-B8CA-B5BAEB5CD476}" type="pres">
      <dgm:prSet presAssocID="{8FBB51E9-815D-47B5-9BEA-45D898A44892}" presName="negativeSpace" presStyleCnt="0"/>
      <dgm:spPr/>
    </dgm:pt>
    <dgm:pt modelId="{1B377AFA-9536-457A-A0BD-91385071EA88}" type="pres">
      <dgm:prSet presAssocID="{8FBB51E9-815D-47B5-9BEA-45D898A44892}" presName="childText" presStyleLbl="conFgAcc1" presStyleIdx="0" presStyleCnt="4">
        <dgm:presLayoutVars>
          <dgm:bulletEnabled val="1"/>
        </dgm:presLayoutVars>
      </dgm:prSet>
      <dgm:spPr/>
    </dgm:pt>
    <dgm:pt modelId="{1C96049A-5819-4170-BB8E-04F5DC9A8597}" type="pres">
      <dgm:prSet presAssocID="{A617D85B-C454-40F0-B78B-6A78042F3E05}" presName="spaceBetweenRectangles" presStyleCnt="0"/>
      <dgm:spPr/>
    </dgm:pt>
    <dgm:pt modelId="{0057F325-B9D7-42EB-B368-E0D3382E3C60}" type="pres">
      <dgm:prSet presAssocID="{C34F79E6-A977-44D0-A1EE-F091AF0E0B68}" presName="parentLin" presStyleCnt="0"/>
      <dgm:spPr/>
    </dgm:pt>
    <dgm:pt modelId="{B3E942BD-285A-4840-A63F-4AFDC1E2B89C}" type="pres">
      <dgm:prSet presAssocID="{C34F79E6-A977-44D0-A1EE-F091AF0E0B68}" presName="parentLeftMargin" presStyleLbl="node1" presStyleIdx="0" presStyleCnt="4"/>
      <dgm:spPr/>
    </dgm:pt>
    <dgm:pt modelId="{D58C1041-D8CC-4BB1-A0E5-855B3F030772}" type="pres">
      <dgm:prSet presAssocID="{C34F79E6-A977-44D0-A1EE-F091AF0E0B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EFC76F-6C54-48D5-ACE5-1E6C4A2CAEB4}" type="pres">
      <dgm:prSet presAssocID="{C34F79E6-A977-44D0-A1EE-F091AF0E0B68}" presName="negativeSpace" presStyleCnt="0"/>
      <dgm:spPr/>
    </dgm:pt>
    <dgm:pt modelId="{233816DC-B1D1-47BF-B401-87F217003099}" type="pres">
      <dgm:prSet presAssocID="{C34F79E6-A977-44D0-A1EE-F091AF0E0B68}" presName="childText" presStyleLbl="conFgAcc1" presStyleIdx="1" presStyleCnt="4">
        <dgm:presLayoutVars>
          <dgm:bulletEnabled val="1"/>
        </dgm:presLayoutVars>
      </dgm:prSet>
      <dgm:spPr/>
    </dgm:pt>
    <dgm:pt modelId="{77AA98E1-F6D0-4F71-8452-19E589426F35}" type="pres">
      <dgm:prSet presAssocID="{FC20613E-A441-4806-9844-7D116F1549AE}" presName="spaceBetweenRectangles" presStyleCnt="0"/>
      <dgm:spPr/>
    </dgm:pt>
    <dgm:pt modelId="{9BE12E7C-F286-4BA5-9273-11ECE091637D}" type="pres">
      <dgm:prSet presAssocID="{1F7F8325-7C85-4A2C-9D43-D4DC76A69289}" presName="parentLin" presStyleCnt="0"/>
      <dgm:spPr/>
    </dgm:pt>
    <dgm:pt modelId="{1CAE3868-55EA-4AF9-8067-9B541F1E5A9E}" type="pres">
      <dgm:prSet presAssocID="{1F7F8325-7C85-4A2C-9D43-D4DC76A69289}" presName="parentLeftMargin" presStyleLbl="node1" presStyleIdx="1" presStyleCnt="4"/>
      <dgm:spPr/>
    </dgm:pt>
    <dgm:pt modelId="{D40732D8-A097-4B3C-AF38-1FA56C3061C9}" type="pres">
      <dgm:prSet presAssocID="{1F7F8325-7C85-4A2C-9D43-D4DC76A692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F8E5FF5-4E4D-4B82-8A61-E0E53300BC82}" type="pres">
      <dgm:prSet presAssocID="{1F7F8325-7C85-4A2C-9D43-D4DC76A69289}" presName="negativeSpace" presStyleCnt="0"/>
      <dgm:spPr/>
    </dgm:pt>
    <dgm:pt modelId="{344AEC2F-3EC9-42D6-B919-D92315919DDC}" type="pres">
      <dgm:prSet presAssocID="{1F7F8325-7C85-4A2C-9D43-D4DC76A69289}" presName="childText" presStyleLbl="conFgAcc1" presStyleIdx="2" presStyleCnt="4">
        <dgm:presLayoutVars>
          <dgm:bulletEnabled val="1"/>
        </dgm:presLayoutVars>
      </dgm:prSet>
      <dgm:spPr/>
    </dgm:pt>
    <dgm:pt modelId="{6FA0620F-E997-415A-B5B2-51329924E4D3}" type="pres">
      <dgm:prSet presAssocID="{2798235F-379F-490A-8AC8-160058A43808}" presName="spaceBetweenRectangles" presStyleCnt="0"/>
      <dgm:spPr/>
    </dgm:pt>
    <dgm:pt modelId="{71C92EC1-5DF2-4642-847B-5803089DA4D2}" type="pres">
      <dgm:prSet presAssocID="{599AC4EB-E71E-4099-88DE-298F383F0BCE}" presName="parentLin" presStyleCnt="0"/>
      <dgm:spPr/>
    </dgm:pt>
    <dgm:pt modelId="{358A5BB3-2862-425A-8CF3-6457275868F4}" type="pres">
      <dgm:prSet presAssocID="{599AC4EB-E71E-4099-88DE-298F383F0BCE}" presName="parentLeftMargin" presStyleLbl="node1" presStyleIdx="2" presStyleCnt="4"/>
      <dgm:spPr/>
    </dgm:pt>
    <dgm:pt modelId="{6EA48E3B-1E88-4284-9AC1-25A87D623B51}" type="pres">
      <dgm:prSet presAssocID="{599AC4EB-E71E-4099-88DE-298F383F0BC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F947E7E-6C66-4DE2-AB51-C4DBF2F8FD87}" type="pres">
      <dgm:prSet presAssocID="{599AC4EB-E71E-4099-88DE-298F383F0BCE}" presName="negativeSpace" presStyleCnt="0"/>
      <dgm:spPr/>
    </dgm:pt>
    <dgm:pt modelId="{B5F126D5-5672-431A-B0B2-670E68697EFB}" type="pres">
      <dgm:prSet presAssocID="{599AC4EB-E71E-4099-88DE-298F383F0B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F05603-E57E-47C7-BA2C-4A97B3EC8278}" srcId="{AC228636-529D-4927-BC86-3870FD8A0DF3}" destId="{8FBB51E9-815D-47B5-9BEA-45D898A44892}" srcOrd="0" destOrd="0" parTransId="{20140D3E-2CCF-4825-921F-E1EC7CC73391}" sibTransId="{A617D85B-C454-40F0-B78B-6A78042F3E05}"/>
    <dgm:cxn modelId="{5CBF7A03-C673-43D3-B65C-2B79D81ED7F9}" type="presOf" srcId="{AC228636-529D-4927-BC86-3870FD8A0DF3}" destId="{DB99F56B-8798-4806-A3BA-B607179F6323}" srcOrd="0" destOrd="0" presId="urn:microsoft.com/office/officeart/2005/8/layout/list1"/>
    <dgm:cxn modelId="{24276D04-AD87-400C-9BDF-6CBBFBB88FD6}" type="presOf" srcId="{599AC4EB-E71E-4099-88DE-298F383F0BCE}" destId="{358A5BB3-2862-425A-8CF3-6457275868F4}" srcOrd="0" destOrd="0" presId="urn:microsoft.com/office/officeart/2005/8/layout/list1"/>
    <dgm:cxn modelId="{9871020A-B34F-466C-824B-152E30EF884E}" type="presOf" srcId="{D042C595-1983-4A66-BD96-3E6B41312F9F}" destId="{344AEC2F-3EC9-42D6-B919-D92315919DDC}" srcOrd="0" destOrd="0" presId="urn:microsoft.com/office/officeart/2005/8/layout/list1"/>
    <dgm:cxn modelId="{A39B6A0A-15BD-4B87-B6FA-F23ED206265A}" srcId="{AC228636-529D-4927-BC86-3870FD8A0DF3}" destId="{C34F79E6-A977-44D0-A1EE-F091AF0E0B68}" srcOrd="1" destOrd="0" parTransId="{1C67C41B-F497-41DD-8339-EA3A593150D0}" sibTransId="{FC20613E-A441-4806-9844-7D116F1549AE}"/>
    <dgm:cxn modelId="{366DD00F-75EB-4E26-AEC1-1EE835075B86}" type="presOf" srcId="{4E5ADC6B-CA7A-40D4-B2DD-902C418609B6}" destId="{233816DC-B1D1-47BF-B401-87F217003099}" srcOrd="0" destOrd="0" presId="urn:microsoft.com/office/officeart/2005/8/layout/list1"/>
    <dgm:cxn modelId="{F8D15213-32C8-401B-8E42-F18976FBDA91}" type="presOf" srcId="{CEBBEBB4-05A0-40EE-97A7-9ABF10254AEB}" destId="{B5F126D5-5672-431A-B0B2-670E68697EFB}" srcOrd="0" destOrd="3" presId="urn:microsoft.com/office/officeart/2005/8/layout/list1"/>
    <dgm:cxn modelId="{5F5E7815-B1E7-4BF7-B953-CD982062C1C6}" type="presOf" srcId="{C34F79E6-A977-44D0-A1EE-F091AF0E0B68}" destId="{B3E942BD-285A-4840-A63F-4AFDC1E2B89C}" srcOrd="0" destOrd="0" presId="urn:microsoft.com/office/officeart/2005/8/layout/list1"/>
    <dgm:cxn modelId="{E7870E1B-8406-44F1-AFC2-3E0FAF7DC5BB}" type="presOf" srcId="{F9892D5E-70F9-4F0F-A5DD-C990CFD14F8B}" destId="{344AEC2F-3EC9-42D6-B919-D92315919DDC}" srcOrd="0" destOrd="1" presId="urn:microsoft.com/office/officeart/2005/8/layout/list1"/>
    <dgm:cxn modelId="{9704D034-9D17-4FFA-B499-34767657045F}" type="presOf" srcId="{91856EBA-9178-4ED1-8B9C-BAF98C7E92E1}" destId="{B5F126D5-5672-431A-B0B2-670E68697EFB}" srcOrd="0" destOrd="2" presId="urn:microsoft.com/office/officeart/2005/8/layout/list1"/>
    <dgm:cxn modelId="{8832DE5F-6FD6-49C4-AA4C-79AB5EF8540F}" srcId="{AC228636-529D-4927-BC86-3870FD8A0DF3}" destId="{1F7F8325-7C85-4A2C-9D43-D4DC76A69289}" srcOrd="2" destOrd="0" parTransId="{43566C0D-F403-4A30-BDA1-10E73975E219}" sibTransId="{2798235F-379F-490A-8AC8-160058A43808}"/>
    <dgm:cxn modelId="{914CDF4C-54A3-46D4-95C6-33664F35174F}" type="presOf" srcId="{8FBB51E9-815D-47B5-9BEA-45D898A44892}" destId="{AA22A067-1F76-4630-A9B1-12DB09E6CF71}" srcOrd="0" destOrd="0" presId="urn:microsoft.com/office/officeart/2005/8/layout/list1"/>
    <dgm:cxn modelId="{95B85B78-3AD9-4D53-83EF-487B792E860C}" type="presOf" srcId="{1F7F8325-7C85-4A2C-9D43-D4DC76A69289}" destId="{D40732D8-A097-4B3C-AF38-1FA56C3061C9}" srcOrd="1" destOrd="0" presId="urn:microsoft.com/office/officeart/2005/8/layout/list1"/>
    <dgm:cxn modelId="{5476C57F-71B3-4D86-A303-0C046AFA37EE}" type="presOf" srcId="{8FBB51E9-815D-47B5-9BEA-45D898A44892}" destId="{38E03902-7A3F-4EC6-A05F-FFD4D403C670}" srcOrd="1" destOrd="0" presId="urn:microsoft.com/office/officeart/2005/8/layout/list1"/>
    <dgm:cxn modelId="{400BC781-D871-47A7-BEF4-F468C40BB3A1}" srcId="{599AC4EB-E71E-4099-88DE-298F383F0BCE}" destId="{9E3F6146-8389-4398-B67C-EB55D96311FC}" srcOrd="1" destOrd="0" parTransId="{CBE78BE6-512C-4914-9A7D-2F33B0E601D1}" sibTransId="{E189BA41-B5D3-419E-8F96-478B0DA18242}"/>
    <dgm:cxn modelId="{4051838F-7006-475D-B4B7-2D387A105AAB}" srcId="{C34F79E6-A977-44D0-A1EE-F091AF0E0B68}" destId="{4E5ADC6B-CA7A-40D4-B2DD-902C418609B6}" srcOrd="0" destOrd="0" parTransId="{A3546DC8-2114-44D8-9F53-054D5E01C6E1}" sibTransId="{45C93A44-6634-4C63-B77F-2994F9113E3B}"/>
    <dgm:cxn modelId="{3CF55C95-8392-464C-B4A1-69E6D1A90FEF}" type="presOf" srcId="{A2F5EEE0-E95A-428F-9ED2-2FDF41155D78}" destId="{B5F126D5-5672-431A-B0B2-670E68697EFB}" srcOrd="0" destOrd="0" presId="urn:microsoft.com/office/officeart/2005/8/layout/list1"/>
    <dgm:cxn modelId="{38D44599-AC3A-4F27-9191-2CD2A4591A31}" srcId="{AC228636-529D-4927-BC86-3870FD8A0DF3}" destId="{599AC4EB-E71E-4099-88DE-298F383F0BCE}" srcOrd="3" destOrd="0" parTransId="{532A7230-E272-42F1-8389-388AEF869B24}" sibTransId="{E364C192-1774-431C-BEF4-813B2A3C2C4C}"/>
    <dgm:cxn modelId="{B2CD90A7-F7B9-45E8-B338-77B7D511E0C0}" type="presOf" srcId="{84A97702-BABA-48DA-A581-52E842F3B89E}" destId="{B5F126D5-5672-431A-B0B2-670E68697EFB}" srcOrd="0" destOrd="4" presId="urn:microsoft.com/office/officeart/2005/8/layout/list1"/>
    <dgm:cxn modelId="{442109AA-3FF1-430C-9837-EB108F45FBC7}" srcId="{8FBB51E9-815D-47B5-9BEA-45D898A44892}" destId="{9B24AD0C-71BF-4E61-871E-1B4BCA7FBC14}" srcOrd="0" destOrd="0" parTransId="{D2340384-7ADD-4DDE-A8BF-AED723717AA0}" sibTransId="{EF406138-0A9F-4B0B-B12F-B95EF1EFCD13}"/>
    <dgm:cxn modelId="{3733C3BC-76EA-4A1E-9CDE-0E9174499B25}" srcId="{1F7F8325-7C85-4A2C-9D43-D4DC76A69289}" destId="{D042C595-1983-4A66-BD96-3E6B41312F9F}" srcOrd="0" destOrd="0" parTransId="{42BE018F-DD0A-4FD3-93C5-5CA8617E0194}" sibTransId="{D8FEF2A1-218F-4E70-96B8-865E18623AD6}"/>
    <dgm:cxn modelId="{637921BE-49B6-4227-8584-632932B5812F}" type="presOf" srcId="{9B24AD0C-71BF-4E61-871E-1B4BCA7FBC14}" destId="{1B377AFA-9536-457A-A0BD-91385071EA88}" srcOrd="0" destOrd="0" presId="urn:microsoft.com/office/officeart/2005/8/layout/list1"/>
    <dgm:cxn modelId="{1C027BD0-6A12-4DB8-B6C9-CE0CB4A42BE5}" srcId="{599AC4EB-E71E-4099-88DE-298F383F0BCE}" destId="{CEBBEBB4-05A0-40EE-97A7-9ABF10254AEB}" srcOrd="3" destOrd="0" parTransId="{6D3436BB-FC03-43DD-AB96-53D8FD3792EA}" sibTransId="{26967AFF-3BAF-4CB8-A5F1-06E313F29037}"/>
    <dgm:cxn modelId="{611AC1DC-71BF-4050-A48C-02B97AA7DC60}" type="presOf" srcId="{599AC4EB-E71E-4099-88DE-298F383F0BCE}" destId="{6EA48E3B-1E88-4284-9AC1-25A87D623B51}" srcOrd="1" destOrd="0" presId="urn:microsoft.com/office/officeart/2005/8/layout/list1"/>
    <dgm:cxn modelId="{2BC1C8E3-CBD2-401F-B181-9A7F48F54350}" srcId="{8FBB51E9-815D-47B5-9BEA-45D898A44892}" destId="{6E0DF26F-D025-4B6E-A132-AB6205BADA06}" srcOrd="1" destOrd="0" parTransId="{E51E6ECE-DF42-4B56-9BA7-F31B84EC8286}" sibTransId="{08119F9C-046A-41D6-889B-899E3A81501B}"/>
    <dgm:cxn modelId="{CC17F7E3-0C32-4BDB-A078-B9FF551F1A82}" srcId="{1F7F8325-7C85-4A2C-9D43-D4DC76A69289}" destId="{F9892D5E-70F9-4F0F-A5DD-C990CFD14F8B}" srcOrd="1" destOrd="0" parTransId="{F38066C1-4CFE-42B9-9476-1A645E8BC542}" sibTransId="{E1292DB4-D72E-49C6-9EF2-BFA336C0223A}"/>
    <dgm:cxn modelId="{8726C2E5-03B4-40E6-B19A-2A67B7053B01}" type="presOf" srcId="{1F7F8325-7C85-4A2C-9D43-D4DC76A69289}" destId="{1CAE3868-55EA-4AF9-8067-9B541F1E5A9E}" srcOrd="0" destOrd="0" presId="urn:microsoft.com/office/officeart/2005/8/layout/list1"/>
    <dgm:cxn modelId="{20715DE7-F74A-4CCE-9BFD-08EECDB55458}" type="presOf" srcId="{9E3F6146-8389-4398-B67C-EB55D96311FC}" destId="{B5F126D5-5672-431A-B0B2-670E68697EFB}" srcOrd="0" destOrd="1" presId="urn:microsoft.com/office/officeart/2005/8/layout/list1"/>
    <dgm:cxn modelId="{7DAFFEF1-70DB-45AB-93EE-30A651E348F4}" type="presOf" srcId="{C34F79E6-A977-44D0-A1EE-F091AF0E0B68}" destId="{D58C1041-D8CC-4BB1-A0E5-855B3F030772}" srcOrd="1" destOrd="0" presId="urn:microsoft.com/office/officeart/2005/8/layout/list1"/>
    <dgm:cxn modelId="{69612BF3-63D6-4C67-820F-5A0E17F7A7EC}" srcId="{599AC4EB-E71E-4099-88DE-298F383F0BCE}" destId="{84A97702-BABA-48DA-A581-52E842F3B89E}" srcOrd="4" destOrd="0" parTransId="{D82F3E5E-3793-4A55-BCC3-2A38CBDE3F50}" sibTransId="{115CDE4E-AA9B-42F9-B8AD-1D8FD86DE4DC}"/>
    <dgm:cxn modelId="{DD12A5F7-BB6F-4CC7-A85E-6599FFBCF277}" type="presOf" srcId="{6E0DF26F-D025-4B6E-A132-AB6205BADA06}" destId="{1B377AFA-9536-457A-A0BD-91385071EA88}" srcOrd="0" destOrd="1" presId="urn:microsoft.com/office/officeart/2005/8/layout/list1"/>
    <dgm:cxn modelId="{23D172FF-82D4-466E-B179-8C28BD4E7540}" srcId="{599AC4EB-E71E-4099-88DE-298F383F0BCE}" destId="{A2F5EEE0-E95A-428F-9ED2-2FDF41155D78}" srcOrd="0" destOrd="0" parTransId="{3660D969-1952-4272-AEC5-46143A9C60FA}" sibTransId="{73E3F938-6FD5-4F49-95E3-CB815868B8ED}"/>
    <dgm:cxn modelId="{65A553FF-1B12-47A7-B5B1-956267F147A3}" srcId="{599AC4EB-E71E-4099-88DE-298F383F0BCE}" destId="{91856EBA-9178-4ED1-8B9C-BAF98C7E92E1}" srcOrd="2" destOrd="0" parTransId="{D857CEAF-8D40-4163-ABE0-147B8BAFEA20}" sibTransId="{9CB2E40A-9367-42A5-8C90-B9BD22B327A9}"/>
    <dgm:cxn modelId="{777F974C-C3F4-46A8-AC98-9D810962CEE1}" type="presParOf" srcId="{DB99F56B-8798-4806-A3BA-B607179F6323}" destId="{2408D1DF-1469-4468-898A-3D446DCB64F5}" srcOrd="0" destOrd="0" presId="urn:microsoft.com/office/officeart/2005/8/layout/list1"/>
    <dgm:cxn modelId="{87B485D8-94DE-4BBC-BCE4-6E4CC12E8B9C}" type="presParOf" srcId="{2408D1DF-1469-4468-898A-3D446DCB64F5}" destId="{AA22A067-1F76-4630-A9B1-12DB09E6CF71}" srcOrd="0" destOrd="0" presId="urn:microsoft.com/office/officeart/2005/8/layout/list1"/>
    <dgm:cxn modelId="{96A8C7F5-6920-47F4-80FE-3D70D2DCDCA7}" type="presParOf" srcId="{2408D1DF-1469-4468-898A-3D446DCB64F5}" destId="{38E03902-7A3F-4EC6-A05F-FFD4D403C670}" srcOrd="1" destOrd="0" presId="urn:microsoft.com/office/officeart/2005/8/layout/list1"/>
    <dgm:cxn modelId="{EC8CD31A-ABAD-4B00-9B51-23BC50F4B85B}" type="presParOf" srcId="{DB99F56B-8798-4806-A3BA-B607179F6323}" destId="{6BF7AA5A-6E9B-464F-B8CA-B5BAEB5CD476}" srcOrd="1" destOrd="0" presId="urn:microsoft.com/office/officeart/2005/8/layout/list1"/>
    <dgm:cxn modelId="{BB7801CF-EDAB-4E2B-9084-4D4A65F58B6D}" type="presParOf" srcId="{DB99F56B-8798-4806-A3BA-B607179F6323}" destId="{1B377AFA-9536-457A-A0BD-91385071EA88}" srcOrd="2" destOrd="0" presId="urn:microsoft.com/office/officeart/2005/8/layout/list1"/>
    <dgm:cxn modelId="{BBB0D0F6-2952-48B9-9D54-FDE4A4C3BB3C}" type="presParOf" srcId="{DB99F56B-8798-4806-A3BA-B607179F6323}" destId="{1C96049A-5819-4170-BB8E-04F5DC9A8597}" srcOrd="3" destOrd="0" presId="urn:microsoft.com/office/officeart/2005/8/layout/list1"/>
    <dgm:cxn modelId="{74F75C11-33D0-4D5C-80ED-C030C86924DE}" type="presParOf" srcId="{DB99F56B-8798-4806-A3BA-B607179F6323}" destId="{0057F325-B9D7-42EB-B368-E0D3382E3C60}" srcOrd="4" destOrd="0" presId="urn:microsoft.com/office/officeart/2005/8/layout/list1"/>
    <dgm:cxn modelId="{960B53E3-FAB8-4403-A7BA-63CF5C97C44E}" type="presParOf" srcId="{0057F325-B9D7-42EB-B368-E0D3382E3C60}" destId="{B3E942BD-285A-4840-A63F-4AFDC1E2B89C}" srcOrd="0" destOrd="0" presId="urn:microsoft.com/office/officeart/2005/8/layout/list1"/>
    <dgm:cxn modelId="{AA03B7CE-2815-4DFD-A571-BEB5CCAB45AC}" type="presParOf" srcId="{0057F325-B9D7-42EB-B368-E0D3382E3C60}" destId="{D58C1041-D8CC-4BB1-A0E5-855B3F030772}" srcOrd="1" destOrd="0" presId="urn:microsoft.com/office/officeart/2005/8/layout/list1"/>
    <dgm:cxn modelId="{1A52927F-80AA-4432-B8D3-1EB6B4BEB621}" type="presParOf" srcId="{DB99F56B-8798-4806-A3BA-B607179F6323}" destId="{F9EFC76F-6C54-48D5-ACE5-1E6C4A2CAEB4}" srcOrd="5" destOrd="0" presId="urn:microsoft.com/office/officeart/2005/8/layout/list1"/>
    <dgm:cxn modelId="{E2B92596-0CE1-4934-9716-7BB9083D1990}" type="presParOf" srcId="{DB99F56B-8798-4806-A3BA-B607179F6323}" destId="{233816DC-B1D1-47BF-B401-87F217003099}" srcOrd="6" destOrd="0" presId="urn:microsoft.com/office/officeart/2005/8/layout/list1"/>
    <dgm:cxn modelId="{218EDA64-E718-4DC7-941B-E0B600308AD8}" type="presParOf" srcId="{DB99F56B-8798-4806-A3BA-B607179F6323}" destId="{77AA98E1-F6D0-4F71-8452-19E589426F35}" srcOrd="7" destOrd="0" presId="urn:microsoft.com/office/officeart/2005/8/layout/list1"/>
    <dgm:cxn modelId="{6D653B86-9814-4CB1-B7DA-CD9E5E4D5352}" type="presParOf" srcId="{DB99F56B-8798-4806-A3BA-B607179F6323}" destId="{9BE12E7C-F286-4BA5-9273-11ECE091637D}" srcOrd="8" destOrd="0" presId="urn:microsoft.com/office/officeart/2005/8/layout/list1"/>
    <dgm:cxn modelId="{C6B9CD54-E09A-4C85-8B8F-95867439E704}" type="presParOf" srcId="{9BE12E7C-F286-4BA5-9273-11ECE091637D}" destId="{1CAE3868-55EA-4AF9-8067-9B541F1E5A9E}" srcOrd="0" destOrd="0" presId="urn:microsoft.com/office/officeart/2005/8/layout/list1"/>
    <dgm:cxn modelId="{63E53EC1-5F02-45A7-BE2D-8AB4B24CD0ED}" type="presParOf" srcId="{9BE12E7C-F286-4BA5-9273-11ECE091637D}" destId="{D40732D8-A097-4B3C-AF38-1FA56C3061C9}" srcOrd="1" destOrd="0" presId="urn:microsoft.com/office/officeart/2005/8/layout/list1"/>
    <dgm:cxn modelId="{55F00A9D-D887-446C-8BBE-CBE5770F9F53}" type="presParOf" srcId="{DB99F56B-8798-4806-A3BA-B607179F6323}" destId="{7F8E5FF5-4E4D-4B82-8A61-E0E53300BC82}" srcOrd="9" destOrd="0" presId="urn:microsoft.com/office/officeart/2005/8/layout/list1"/>
    <dgm:cxn modelId="{624F961E-B0E8-4B96-B271-AA3BBD605C51}" type="presParOf" srcId="{DB99F56B-8798-4806-A3BA-B607179F6323}" destId="{344AEC2F-3EC9-42D6-B919-D92315919DDC}" srcOrd="10" destOrd="0" presId="urn:microsoft.com/office/officeart/2005/8/layout/list1"/>
    <dgm:cxn modelId="{114F51F3-3E9D-4240-B079-37A08F460D55}" type="presParOf" srcId="{DB99F56B-8798-4806-A3BA-B607179F6323}" destId="{6FA0620F-E997-415A-B5B2-51329924E4D3}" srcOrd="11" destOrd="0" presId="urn:microsoft.com/office/officeart/2005/8/layout/list1"/>
    <dgm:cxn modelId="{951C3472-D1ED-4458-92BC-04A59A4B4CDE}" type="presParOf" srcId="{DB99F56B-8798-4806-A3BA-B607179F6323}" destId="{71C92EC1-5DF2-4642-847B-5803089DA4D2}" srcOrd="12" destOrd="0" presId="urn:microsoft.com/office/officeart/2005/8/layout/list1"/>
    <dgm:cxn modelId="{4E809A3B-1221-439D-84F9-B704BA29373F}" type="presParOf" srcId="{71C92EC1-5DF2-4642-847B-5803089DA4D2}" destId="{358A5BB3-2862-425A-8CF3-6457275868F4}" srcOrd="0" destOrd="0" presId="urn:microsoft.com/office/officeart/2005/8/layout/list1"/>
    <dgm:cxn modelId="{DDF0498B-FF98-4709-AD1E-BFD03E11D426}" type="presParOf" srcId="{71C92EC1-5DF2-4642-847B-5803089DA4D2}" destId="{6EA48E3B-1E88-4284-9AC1-25A87D623B51}" srcOrd="1" destOrd="0" presId="urn:microsoft.com/office/officeart/2005/8/layout/list1"/>
    <dgm:cxn modelId="{CCBD044D-9701-413B-9A5E-27FC80AF7E00}" type="presParOf" srcId="{DB99F56B-8798-4806-A3BA-B607179F6323}" destId="{8F947E7E-6C66-4DE2-AB51-C4DBF2F8FD87}" srcOrd="13" destOrd="0" presId="urn:microsoft.com/office/officeart/2005/8/layout/list1"/>
    <dgm:cxn modelId="{0C9737E7-5124-499C-9334-226E52214A7E}" type="presParOf" srcId="{DB99F56B-8798-4806-A3BA-B607179F6323}" destId="{B5F126D5-5672-431A-B0B2-670E68697E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24BD38-FEAC-4346-A81A-A980E1F630C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DEA7D8A-2A45-4BE4-8C70-E11E88DA9372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Mapeamento dos atores locais</a:t>
          </a:r>
          <a:endParaRPr lang="pt-BR" dirty="0"/>
        </a:p>
      </dgm:t>
    </dgm:pt>
    <dgm:pt modelId="{EFA7855D-D64A-4044-BF9F-BCF5315CB0C0}" type="parTrans" cxnId="{54E1313F-EC53-42A9-82FD-145E80D864AE}">
      <dgm:prSet/>
      <dgm:spPr/>
      <dgm:t>
        <a:bodyPr/>
        <a:lstStyle/>
        <a:p>
          <a:endParaRPr lang="pt-BR"/>
        </a:p>
      </dgm:t>
    </dgm:pt>
    <dgm:pt modelId="{AB99BF42-CB4E-4BBC-8C0E-60F71C4512E7}" type="sibTrans" cxnId="{54E1313F-EC53-42A9-82FD-145E80D864AE}">
      <dgm:prSet/>
      <dgm:spPr/>
      <dgm:t>
        <a:bodyPr/>
        <a:lstStyle/>
        <a:p>
          <a:endParaRPr lang="pt-BR"/>
        </a:p>
      </dgm:t>
    </dgm:pt>
    <dgm:pt modelId="{90B7086E-800E-4509-BB43-C5A294157BAF}">
      <dgm:prSet phldrT="[Texto]"/>
      <dgm:spPr/>
      <dgm:t>
        <a:bodyPr/>
        <a:lstStyle/>
        <a:p>
          <a:pPr algn="just"/>
          <a:r>
            <a:rPr lang="pt-BR" dirty="0">
              <a:latin typeface="Calibri"/>
              <a:cs typeface="Calibri"/>
            </a:rPr>
            <a:t>Lançamento da RAESP</a:t>
          </a:r>
          <a:endParaRPr lang="en-US" dirty="0"/>
        </a:p>
      </dgm:t>
    </dgm:pt>
    <dgm:pt modelId="{978BC75F-F386-48A1-812D-BF93E2BAFD72}" type="parTrans" cxnId="{FFA3E782-F89F-4EC7-9846-C66F5EAEF3CD}">
      <dgm:prSet/>
      <dgm:spPr/>
      <dgm:t>
        <a:bodyPr/>
        <a:lstStyle/>
        <a:p>
          <a:endParaRPr lang="pt-BR"/>
        </a:p>
      </dgm:t>
    </dgm:pt>
    <dgm:pt modelId="{399A2835-2896-4BD7-992E-71BB6EF18CF6}" type="sibTrans" cxnId="{FFA3E782-F89F-4EC7-9846-C66F5EAEF3CD}">
      <dgm:prSet/>
      <dgm:spPr/>
      <dgm:t>
        <a:bodyPr/>
        <a:lstStyle/>
        <a:p>
          <a:endParaRPr lang="pt-BR"/>
        </a:p>
      </dgm:t>
    </dgm:pt>
    <dgm:pt modelId="{C6D2E048-CE55-475C-AF3E-3A37CF417507}">
      <dgm:prSet/>
      <dgm:spPr/>
      <dgm:t>
        <a:bodyPr/>
        <a:lstStyle/>
        <a:p>
          <a:pPr algn="just"/>
          <a:r>
            <a:rPr lang="pt-BR" dirty="0">
              <a:latin typeface="Calibri"/>
              <a:cs typeface="Calibri"/>
            </a:rPr>
            <a:t>Criação do Regimento Interno</a:t>
          </a:r>
          <a:endParaRPr lang="en-US" dirty="0"/>
        </a:p>
      </dgm:t>
    </dgm:pt>
    <dgm:pt modelId="{2B2D217C-992D-4D53-9446-4F0C99CED334}" type="parTrans" cxnId="{859F527E-39D2-4611-982B-0A239A50E631}">
      <dgm:prSet/>
      <dgm:spPr/>
      <dgm:t>
        <a:bodyPr/>
        <a:lstStyle/>
        <a:p>
          <a:endParaRPr lang="pt-BR"/>
        </a:p>
      </dgm:t>
    </dgm:pt>
    <dgm:pt modelId="{B8C2B988-754C-4BAE-9D63-200F52747299}" type="sibTrans" cxnId="{859F527E-39D2-4611-982B-0A239A50E631}">
      <dgm:prSet/>
      <dgm:spPr/>
      <dgm:t>
        <a:bodyPr/>
        <a:lstStyle/>
        <a:p>
          <a:endParaRPr lang="pt-BR"/>
        </a:p>
      </dgm:t>
    </dgm:pt>
    <dgm:pt modelId="{0CFE4448-92FF-483E-A492-85AF8FBBF64F}">
      <dgm:prSet phldr="0"/>
      <dgm:spPr/>
      <dgm:t>
        <a:bodyPr/>
        <a:lstStyle/>
        <a:p>
          <a:pPr algn="just"/>
          <a:r>
            <a:rPr lang="pt-BR" dirty="0">
              <a:latin typeface="Calibri"/>
              <a:cs typeface="Calibri"/>
            </a:rPr>
            <a:t>Eleição da Coordenação voluntária</a:t>
          </a:r>
          <a:endParaRPr lang="pt-BR" dirty="0">
            <a:latin typeface="Calibri Light"/>
            <a:cs typeface="Calibri Light"/>
          </a:endParaRPr>
        </a:p>
      </dgm:t>
    </dgm:pt>
    <dgm:pt modelId="{F64C4F36-DED3-48F9-B4DD-ADAC564A761E}" type="parTrans" cxnId="{3BD6C146-3B85-4CAE-B3AE-7CA8334968F7}">
      <dgm:prSet/>
      <dgm:spPr/>
      <dgm:t>
        <a:bodyPr/>
        <a:lstStyle/>
        <a:p>
          <a:endParaRPr lang="pt-BR"/>
        </a:p>
      </dgm:t>
    </dgm:pt>
    <dgm:pt modelId="{14C59C81-627A-4403-AC56-E8FFE8E9EAFA}" type="sibTrans" cxnId="{3BD6C146-3B85-4CAE-B3AE-7CA8334968F7}">
      <dgm:prSet/>
      <dgm:spPr/>
      <dgm:t>
        <a:bodyPr/>
        <a:lstStyle/>
        <a:p>
          <a:endParaRPr lang="pt-BR"/>
        </a:p>
      </dgm:t>
    </dgm:pt>
    <dgm:pt modelId="{49F9BF09-376E-4AED-A81F-A033ABFB2641}">
      <dgm:prSet phldr="0"/>
      <dgm:spPr/>
      <dgm:t>
        <a:bodyPr/>
        <a:lstStyle/>
        <a:p>
          <a:pPr algn="just"/>
          <a:r>
            <a:rPr lang="pt-BR" dirty="0">
              <a:latin typeface="Calibri"/>
              <a:cs typeface="Calibri"/>
            </a:rPr>
            <a:t>Produção de mídias (material gráfico, banner, folder, redes sociais)</a:t>
          </a:r>
          <a:endParaRPr lang="pt-BR" dirty="0"/>
        </a:p>
      </dgm:t>
    </dgm:pt>
    <dgm:pt modelId="{C69510D5-A504-428B-82FD-3984BBD960D8}" type="parTrans" cxnId="{1F01CD4A-738B-4DD1-BD88-0E0AA5A36B44}">
      <dgm:prSet/>
      <dgm:spPr/>
      <dgm:t>
        <a:bodyPr/>
        <a:lstStyle/>
        <a:p>
          <a:endParaRPr lang="pt-BR"/>
        </a:p>
      </dgm:t>
    </dgm:pt>
    <dgm:pt modelId="{8DABB4BF-DC84-4576-9582-D2BD891FE9A8}" type="sibTrans" cxnId="{1F01CD4A-738B-4DD1-BD88-0E0AA5A36B44}">
      <dgm:prSet/>
      <dgm:spPr/>
      <dgm:t>
        <a:bodyPr/>
        <a:lstStyle/>
        <a:p>
          <a:endParaRPr lang="pt-BR"/>
        </a:p>
      </dgm:t>
    </dgm:pt>
    <dgm:pt modelId="{B4031EC6-20FA-400E-A4E2-345DC129CA7A}">
      <dgm:prSet phldr="0"/>
      <dgm:spPr/>
      <dgm:t>
        <a:bodyPr/>
        <a:lstStyle/>
        <a:p>
          <a:pPr algn="just"/>
          <a:r>
            <a:rPr lang="pt-BR" dirty="0">
              <a:latin typeface="Calibri"/>
              <a:cs typeface="Calibri"/>
            </a:rPr>
            <a:t>Planejamento Estratégico</a:t>
          </a:r>
          <a:endParaRPr lang="pt-BR" dirty="0"/>
        </a:p>
      </dgm:t>
    </dgm:pt>
    <dgm:pt modelId="{0F58C81B-6503-478C-824A-A8AB446F2D36}" type="parTrans" cxnId="{C3E019E0-9D08-4B61-B90D-4F7D7F2B2C44}">
      <dgm:prSet/>
      <dgm:spPr/>
      <dgm:t>
        <a:bodyPr/>
        <a:lstStyle/>
        <a:p>
          <a:endParaRPr lang="pt-BR"/>
        </a:p>
      </dgm:t>
    </dgm:pt>
    <dgm:pt modelId="{D0697A11-BAB6-47AC-BEFF-CD13FED0C212}" type="sibTrans" cxnId="{C3E019E0-9D08-4B61-B90D-4F7D7F2B2C44}">
      <dgm:prSet/>
      <dgm:spPr/>
      <dgm:t>
        <a:bodyPr/>
        <a:lstStyle/>
        <a:p>
          <a:endParaRPr lang="pt-BR"/>
        </a:p>
      </dgm:t>
    </dgm:pt>
    <dgm:pt modelId="{6C44725E-E276-46AD-96EE-FE1DD5C9F94B}" type="pres">
      <dgm:prSet presAssocID="{2D24BD38-FEAC-4346-A81A-A980E1F630CA}" presName="Name0" presStyleCnt="0">
        <dgm:presLayoutVars>
          <dgm:chMax val="7"/>
          <dgm:chPref val="7"/>
          <dgm:dir/>
        </dgm:presLayoutVars>
      </dgm:prSet>
      <dgm:spPr/>
    </dgm:pt>
    <dgm:pt modelId="{CA816DFC-DAFB-4D50-912D-CDB890B92630}" type="pres">
      <dgm:prSet presAssocID="{2D24BD38-FEAC-4346-A81A-A980E1F630CA}" presName="Name1" presStyleCnt="0"/>
      <dgm:spPr/>
    </dgm:pt>
    <dgm:pt modelId="{86C9DF0A-33B2-4779-AC10-E6256D568E1E}" type="pres">
      <dgm:prSet presAssocID="{2D24BD38-FEAC-4346-A81A-A980E1F630CA}" presName="cycle" presStyleCnt="0"/>
      <dgm:spPr/>
    </dgm:pt>
    <dgm:pt modelId="{C3C080AD-75A5-4AA1-8F15-CA80FE20D16E}" type="pres">
      <dgm:prSet presAssocID="{2D24BD38-FEAC-4346-A81A-A980E1F630CA}" presName="srcNode" presStyleLbl="node1" presStyleIdx="0" presStyleCnt="6"/>
      <dgm:spPr/>
    </dgm:pt>
    <dgm:pt modelId="{8F6635B6-CA78-4B4D-AF0F-4CDC1CAC96F4}" type="pres">
      <dgm:prSet presAssocID="{2D24BD38-FEAC-4346-A81A-A980E1F630CA}" presName="conn" presStyleLbl="parChTrans1D2" presStyleIdx="0" presStyleCnt="1"/>
      <dgm:spPr/>
    </dgm:pt>
    <dgm:pt modelId="{D8BAA074-4B41-4B2C-8E17-1A43476887E8}" type="pres">
      <dgm:prSet presAssocID="{2D24BD38-FEAC-4346-A81A-A980E1F630CA}" presName="extraNode" presStyleLbl="node1" presStyleIdx="0" presStyleCnt="6"/>
      <dgm:spPr/>
    </dgm:pt>
    <dgm:pt modelId="{20D4B84C-CC9B-49C0-BA7A-36CD627B516B}" type="pres">
      <dgm:prSet presAssocID="{2D24BD38-FEAC-4346-A81A-A980E1F630CA}" presName="dstNode" presStyleLbl="node1" presStyleIdx="0" presStyleCnt="6"/>
      <dgm:spPr/>
    </dgm:pt>
    <dgm:pt modelId="{A1C9CADD-487D-4235-8C08-5726CFFCCDE7}" type="pres">
      <dgm:prSet presAssocID="{9DEA7D8A-2A45-4BE4-8C70-E11E88DA9372}" presName="text_1" presStyleLbl="node1" presStyleIdx="0" presStyleCnt="6">
        <dgm:presLayoutVars>
          <dgm:bulletEnabled val="1"/>
        </dgm:presLayoutVars>
      </dgm:prSet>
      <dgm:spPr/>
    </dgm:pt>
    <dgm:pt modelId="{AA85046F-903C-44B8-A00C-9B401EBEEADE}" type="pres">
      <dgm:prSet presAssocID="{9DEA7D8A-2A45-4BE4-8C70-E11E88DA9372}" presName="accent_1" presStyleCnt="0"/>
      <dgm:spPr/>
    </dgm:pt>
    <dgm:pt modelId="{6D358203-C69B-4BB7-8FC7-0ED60B8769FC}" type="pres">
      <dgm:prSet presAssocID="{9DEA7D8A-2A45-4BE4-8C70-E11E88DA9372}" presName="accentRepeatNode" presStyleLbl="solidFgAcc1" presStyleIdx="0" presStyleCnt="6"/>
      <dgm:spPr/>
    </dgm:pt>
    <dgm:pt modelId="{33E00879-2A2C-4A46-A00A-149AE1CAEE35}" type="pres">
      <dgm:prSet presAssocID="{C6D2E048-CE55-475C-AF3E-3A37CF417507}" presName="text_2" presStyleLbl="node1" presStyleIdx="1" presStyleCnt="6">
        <dgm:presLayoutVars>
          <dgm:bulletEnabled val="1"/>
        </dgm:presLayoutVars>
      </dgm:prSet>
      <dgm:spPr/>
    </dgm:pt>
    <dgm:pt modelId="{2C97CD3F-2B75-4BA2-BC59-37C31A111842}" type="pres">
      <dgm:prSet presAssocID="{C6D2E048-CE55-475C-AF3E-3A37CF417507}" presName="accent_2" presStyleCnt="0"/>
      <dgm:spPr/>
    </dgm:pt>
    <dgm:pt modelId="{E4185B13-54A6-4B7A-99CF-62AB7232254F}" type="pres">
      <dgm:prSet presAssocID="{C6D2E048-CE55-475C-AF3E-3A37CF417507}" presName="accentRepeatNode" presStyleLbl="solidFgAcc1" presStyleIdx="1" presStyleCnt="6"/>
      <dgm:spPr/>
    </dgm:pt>
    <dgm:pt modelId="{7831F084-C0B7-4C9C-8F1A-ACDE9F4B688C}" type="pres">
      <dgm:prSet presAssocID="{0CFE4448-92FF-483E-A492-85AF8FBBF64F}" presName="text_3" presStyleLbl="node1" presStyleIdx="2" presStyleCnt="6">
        <dgm:presLayoutVars>
          <dgm:bulletEnabled val="1"/>
        </dgm:presLayoutVars>
      </dgm:prSet>
      <dgm:spPr/>
    </dgm:pt>
    <dgm:pt modelId="{4A44BF0E-3E82-4202-80A1-D6E6113DFFC6}" type="pres">
      <dgm:prSet presAssocID="{0CFE4448-92FF-483E-A492-85AF8FBBF64F}" presName="accent_3" presStyleCnt="0"/>
      <dgm:spPr/>
    </dgm:pt>
    <dgm:pt modelId="{5B2113B1-24B1-45E3-BFDC-70975FA01E66}" type="pres">
      <dgm:prSet presAssocID="{0CFE4448-92FF-483E-A492-85AF8FBBF64F}" presName="accentRepeatNode" presStyleLbl="solidFgAcc1" presStyleIdx="2" presStyleCnt="6"/>
      <dgm:spPr/>
    </dgm:pt>
    <dgm:pt modelId="{0DCE4EA7-7D4F-4B9B-B7D0-CF02FD32C5C6}" type="pres">
      <dgm:prSet presAssocID="{49F9BF09-376E-4AED-A81F-A033ABFB2641}" presName="text_4" presStyleLbl="node1" presStyleIdx="3" presStyleCnt="6">
        <dgm:presLayoutVars>
          <dgm:bulletEnabled val="1"/>
        </dgm:presLayoutVars>
      </dgm:prSet>
      <dgm:spPr/>
    </dgm:pt>
    <dgm:pt modelId="{ACF4965F-105D-4D27-8AC8-28FB2CD39962}" type="pres">
      <dgm:prSet presAssocID="{49F9BF09-376E-4AED-A81F-A033ABFB2641}" presName="accent_4" presStyleCnt="0"/>
      <dgm:spPr/>
    </dgm:pt>
    <dgm:pt modelId="{48FD3EB0-9280-4352-8699-5FAC763E7B93}" type="pres">
      <dgm:prSet presAssocID="{49F9BF09-376E-4AED-A81F-A033ABFB2641}" presName="accentRepeatNode" presStyleLbl="solidFgAcc1" presStyleIdx="3" presStyleCnt="6"/>
      <dgm:spPr/>
    </dgm:pt>
    <dgm:pt modelId="{B947FA3B-F698-46D6-8FFF-FD1E3FAD95FF}" type="pres">
      <dgm:prSet presAssocID="{90B7086E-800E-4509-BB43-C5A294157BAF}" presName="text_5" presStyleLbl="node1" presStyleIdx="4" presStyleCnt="6">
        <dgm:presLayoutVars>
          <dgm:bulletEnabled val="1"/>
        </dgm:presLayoutVars>
      </dgm:prSet>
      <dgm:spPr/>
    </dgm:pt>
    <dgm:pt modelId="{399B72ED-6A29-4FF7-B428-81398BF01204}" type="pres">
      <dgm:prSet presAssocID="{90B7086E-800E-4509-BB43-C5A294157BAF}" presName="accent_5" presStyleCnt="0"/>
      <dgm:spPr/>
    </dgm:pt>
    <dgm:pt modelId="{09E1C5BE-6E7F-41E0-8950-BD904B3E6C27}" type="pres">
      <dgm:prSet presAssocID="{90B7086E-800E-4509-BB43-C5A294157BAF}" presName="accentRepeatNode" presStyleLbl="solidFgAcc1" presStyleIdx="4" presStyleCnt="6"/>
      <dgm:spPr/>
    </dgm:pt>
    <dgm:pt modelId="{5D228C03-272F-4B40-A7CF-22F71C2F4E11}" type="pres">
      <dgm:prSet presAssocID="{B4031EC6-20FA-400E-A4E2-345DC129CA7A}" presName="text_6" presStyleLbl="node1" presStyleIdx="5" presStyleCnt="6">
        <dgm:presLayoutVars>
          <dgm:bulletEnabled val="1"/>
        </dgm:presLayoutVars>
      </dgm:prSet>
      <dgm:spPr/>
    </dgm:pt>
    <dgm:pt modelId="{24998212-50D9-4313-B71B-8CB192EBAA6E}" type="pres">
      <dgm:prSet presAssocID="{B4031EC6-20FA-400E-A4E2-345DC129CA7A}" presName="accent_6" presStyleCnt="0"/>
      <dgm:spPr/>
    </dgm:pt>
    <dgm:pt modelId="{E45953E8-3BE0-443B-A08F-ED040FDF96BB}" type="pres">
      <dgm:prSet presAssocID="{B4031EC6-20FA-400E-A4E2-345DC129CA7A}" presName="accentRepeatNode" presStyleLbl="solidFgAcc1" presStyleIdx="5" presStyleCnt="6"/>
      <dgm:spPr/>
    </dgm:pt>
  </dgm:ptLst>
  <dgm:cxnLst>
    <dgm:cxn modelId="{8F7BC616-FB5E-4651-BB2B-51BBF836EFFB}" type="presOf" srcId="{9DEA7D8A-2A45-4BE4-8C70-E11E88DA9372}" destId="{A1C9CADD-487D-4235-8C08-5726CFFCCDE7}" srcOrd="0" destOrd="0" presId="urn:microsoft.com/office/officeart/2008/layout/VerticalCurvedList"/>
    <dgm:cxn modelId="{6D67D01A-B47F-4BDE-A5C2-295ED40D90F6}" type="presOf" srcId="{C6D2E048-CE55-475C-AF3E-3A37CF417507}" destId="{33E00879-2A2C-4A46-A00A-149AE1CAEE35}" srcOrd="0" destOrd="0" presId="urn:microsoft.com/office/officeart/2008/layout/VerticalCurvedList"/>
    <dgm:cxn modelId="{54E1313F-EC53-42A9-82FD-145E80D864AE}" srcId="{2D24BD38-FEAC-4346-A81A-A980E1F630CA}" destId="{9DEA7D8A-2A45-4BE4-8C70-E11E88DA9372}" srcOrd="0" destOrd="0" parTransId="{EFA7855D-D64A-4044-BF9F-BCF5315CB0C0}" sibTransId="{AB99BF42-CB4E-4BBC-8C0E-60F71C4512E7}"/>
    <dgm:cxn modelId="{3BD6C146-3B85-4CAE-B3AE-7CA8334968F7}" srcId="{2D24BD38-FEAC-4346-A81A-A980E1F630CA}" destId="{0CFE4448-92FF-483E-A492-85AF8FBBF64F}" srcOrd="2" destOrd="0" parTransId="{F64C4F36-DED3-48F9-B4DD-ADAC564A761E}" sibTransId="{14C59C81-627A-4403-AC56-E8FFE8E9EAFA}"/>
    <dgm:cxn modelId="{E7BFAD68-2B05-4F79-9BF3-42BA30E2273F}" type="presOf" srcId="{AB99BF42-CB4E-4BBC-8C0E-60F71C4512E7}" destId="{8F6635B6-CA78-4B4D-AF0F-4CDC1CAC96F4}" srcOrd="0" destOrd="0" presId="urn:microsoft.com/office/officeart/2008/layout/VerticalCurvedList"/>
    <dgm:cxn modelId="{1F01CD4A-738B-4DD1-BD88-0E0AA5A36B44}" srcId="{2D24BD38-FEAC-4346-A81A-A980E1F630CA}" destId="{49F9BF09-376E-4AED-A81F-A033ABFB2641}" srcOrd="3" destOrd="0" parTransId="{C69510D5-A504-428B-82FD-3984BBD960D8}" sibTransId="{8DABB4BF-DC84-4576-9582-D2BD891FE9A8}"/>
    <dgm:cxn modelId="{54C9C84D-818B-4E15-83E3-52CE5866025E}" type="presOf" srcId="{B4031EC6-20FA-400E-A4E2-345DC129CA7A}" destId="{5D228C03-272F-4B40-A7CF-22F71C2F4E11}" srcOrd="0" destOrd="0" presId="urn:microsoft.com/office/officeart/2008/layout/VerticalCurvedList"/>
    <dgm:cxn modelId="{859F527E-39D2-4611-982B-0A239A50E631}" srcId="{2D24BD38-FEAC-4346-A81A-A980E1F630CA}" destId="{C6D2E048-CE55-475C-AF3E-3A37CF417507}" srcOrd="1" destOrd="0" parTransId="{2B2D217C-992D-4D53-9446-4F0C99CED334}" sibTransId="{B8C2B988-754C-4BAE-9D63-200F52747299}"/>
    <dgm:cxn modelId="{FFA3E782-F89F-4EC7-9846-C66F5EAEF3CD}" srcId="{2D24BD38-FEAC-4346-A81A-A980E1F630CA}" destId="{90B7086E-800E-4509-BB43-C5A294157BAF}" srcOrd="4" destOrd="0" parTransId="{978BC75F-F386-48A1-812D-BF93E2BAFD72}" sibTransId="{399A2835-2896-4BD7-992E-71BB6EF18CF6}"/>
    <dgm:cxn modelId="{BC502B83-45CC-4E53-9BA2-03D15EA563BC}" type="presOf" srcId="{0CFE4448-92FF-483E-A492-85AF8FBBF64F}" destId="{7831F084-C0B7-4C9C-8F1A-ACDE9F4B688C}" srcOrd="0" destOrd="0" presId="urn:microsoft.com/office/officeart/2008/layout/VerticalCurvedList"/>
    <dgm:cxn modelId="{17F5538F-E85D-42ED-9FD7-AE134122A998}" type="presOf" srcId="{90B7086E-800E-4509-BB43-C5A294157BAF}" destId="{B947FA3B-F698-46D6-8FFF-FD1E3FAD95FF}" srcOrd="0" destOrd="0" presId="urn:microsoft.com/office/officeart/2008/layout/VerticalCurvedList"/>
    <dgm:cxn modelId="{A082A0A5-C16E-4B4B-96D6-594A3F9A2D31}" type="presOf" srcId="{2D24BD38-FEAC-4346-A81A-A980E1F630CA}" destId="{6C44725E-E276-46AD-96EE-FE1DD5C9F94B}" srcOrd="0" destOrd="0" presId="urn:microsoft.com/office/officeart/2008/layout/VerticalCurvedList"/>
    <dgm:cxn modelId="{911B77D4-8D45-46DC-896F-238CA9A00936}" type="presOf" srcId="{49F9BF09-376E-4AED-A81F-A033ABFB2641}" destId="{0DCE4EA7-7D4F-4B9B-B7D0-CF02FD32C5C6}" srcOrd="0" destOrd="0" presId="urn:microsoft.com/office/officeart/2008/layout/VerticalCurvedList"/>
    <dgm:cxn modelId="{C3E019E0-9D08-4B61-B90D-4F7D7F2B2C44}" srcId="{2D24BD38-FEAC-4346-A81A-A980E1F630CA}" destId="{B4031EC6-20FA-400E-A4E2-345DC129CA7A}" srcOrd="5" destOrd="0" parTransId="{0F58C81B-6503-478C-824A-A8AB446F2D36}" sibTransId="{D0697A11-BAB6-47AC-BEFF-CD13FED0C212}"/>
    <dgm:cxn modelId="{8D16B6CC-16DB-4CDE-AD01-B031FF0377E0}" type="presParOf" srcId="{6C44725E-E276-46AD-96EE-FE1DD5C9F94B}" destId="{CA816DFC-DAFB-4D50-912D-CDB890B92630}" srcOrd="0" destOrd="0" presId="urn:microsoft.com/office/officeart/2008/layout/VerticalCurvedList"/>
    <dgm:cxn modelId="{CBEB8121-C59D-40B8-A666-CADACA6B74EB}" type="presParOf" srcId="{CA816DFC-DAFB-4D50-912D-CDB890B92630}" destId="{86C9DF0A-33B2-4779-AC10-E6256D568E1E}" srcOrd="0" destOrd="0" presId="urn:microsoft.com/office/officeart/2008/layout/VerticalCurvedList"/>
    <dgm:cxn modelId="{0203398E-00FE-4466-A8AB-9ACB7E3654CD}" type="presParOf" srcId="{86C9DF0A-33B2-4779-AC10-E6256D568E1E}" destId="{C3C080AD-75A5-4AA1-8F15-CA80FE20D16E}" srcOrd="0" destOrd="0" presId="urn:microsoft.com/office/officeart/2008/layout/VerticalCurvedList"/>
    <dgm:cxn modelId="{B7212585-B16E-4211-A2D1-72DEFC131BBA}" type="presParOf" srcId="{86C9DF0A-33B2-4779-AC10-E6256D568E1E}" destId="{8F6635B6-CA78-4B4D-AF0F-4CDC1CAC96F4}" srcOrd="1" destOrd="0" presId="urn:microsoft.com/office/officeart/2008/layout/VerticalCurvedList"/>
    <dgm:cxn modelId="{BAA49757-3C1B-47DC-BFC5-8B04587C4163}" type="presParOf" srcId="{86C9DF0A-33B2-4779-AC10-E6256D568E1E}" destId="{D8BAA074-4B41-4B2C-8E17-1A43476887E8}" srcOrd="2" destOrd="0" presId="urn:microsoft.com/office/officeart/2008/layout/VerticalCurvedList"/>
    <dgm:cxn modelId="{B8CBC7BA-8FDF-4406-9C91-658FDFBD71F5}" type="presParOf" srcId="{86C9DF0A-33B2-4779-AC10-E6256D568E1E}" destId="{20D4B84C-CC9B-49C0-BA7A-36CD627B516B}" srcOrd="3" destOrd="0" presId="urn:microsoft.com/office/officeart/2008/layout/VerticalCurvedList"/>
    <dgm:cxn modelId="{56EFD6A8-0E33-4792-ABF7-7812890F1171}" type="presParOf" srcId="{CA816DFC-DAFB-4D50-912D-CDB890B92630}" destId="{A1C9CADD-487D-4235-8C08-5726CFFCCDE7}" srcOrd="1" destOrd="0" presId="urn:microsoft.com/office/officeart/2008/layout/VerticalCurvedList"/>
    <dgm:cxn modelId="{CED289EF-317A-4C02-A6B3-72A5B355109E}" type="presParOf" srcId="{CA816DFC-DAFB-4D50-912D-CDB890B92630}" destId="{AA85046F-903C-44B8-A00C-9B401EBEEADE}" srcOrd="2" destOrd="0" presId="urn:microsoft.com/office/officeart/2008/layout/VerticalCurvedList"/>
    <dgm:cxn modelId="{4546FCB9-1946-4DAB-B3CD-442C90BFFF35}" type="presParOf" srcId="{AA85046F-903C-44B8-A00C-9B401EBEEADE}" destId="{6D358203-C69B-4BB7-8FC7-0ED60B8769FC}" srcOrd="0" destOrd="0" presId="urn:microsoft.com/office/officeart/2008/layout/VerticalCurvedList"/>
    <dgm:cxn modelId="{72C05B01-A300-4A6D-8C8B-EF78034F6771}" type="presParOf" srcId="{CA816DFC-DAFB-4D50-912D-CDB890B92630}" destId="{33E00879-2A2C-4A46-A00A-149AE1CAEE35}" srcOrd="3" destOrd="0" presId="urn:microsoft.com/office/officeart/2008/layout/VerticalCurvedList"/>
    <dgm:cxn modelId="{C4F3EEF1-9B78-4A1B-8B81-49C700623639}" type="presParOf" srcId="{CA816DFC-DAFB-4D50-912D-CDB890B92630}" destId="{2C97CD3F-2B75-4BA2-BC59-37C31A111842}" srcOrd="4" destOrd="0" presId="urn:microsoft.com/office/officeart/2008/layout/VerticalCurvedList"/>
    <dgm:cxn modelId="{089AC9CA-E5E2-4FA2-A9E3-C43F8155DA09}" type="presParOf" srcId="{2C97CD3F-2B75-4BA2-BC59-37C31A111842}" destId="{E4185B13-54A6-4B7A-99CF-62AB7232254F}" srcOrd="0" destOrd="0" presId="urn:microsoft.com/office/officeart/2008/layout/VerticalCurvedList"/>
    <dgm:cxn modelId="{41285DE0-EE20-45AF-A7C4-0A34360B836A}" type="presParOf" srcId="{CA816DFC-DAFB-4D50-912D-CDB890B92630}" destId="{7831F084-C0B7-4C9C-8F1A-ACDE9F4B688C}" srcOrd="5" destOrd="0" presId="urn:microsoft.com/office/officeart/2008/layout/VerticalCurvedList"/>
    <dgm:cxn modelId="{834A1EE3-98C5-451C-B30A-86CB9A949344}" type="presParOf" srcId="{CA816DFC-DAFB-4D50-912D-CDB890B92630}" destId="{4A44BF0E-3E82-4202-80A1-D6E6113DFFC6}" srcOrd="6" destOrd="0" presId="urn:microsoft.com/office/officeart/2008/layout/VerticalCurvedList"/>
    <dgm:cxn modelId="{5C4429CB-DD89-4A87-A74D-48840BEE40B1}" type="presParOf" srcId="{4A44BF0E-3E82-4202-80A1-D6E6113DFFC6}" destId="{5B2113B1-24B1-45E3-BFDC-70975FA01E66}" srcOrd="0" destOrd="0" presId="urn:microsoft.com/office/officeart/2008/layout/VerticalCurvedList"/>
    <dgm:cxn modelId="{2B83ED31-9C24-4ED0-9C8C-1E80CC153833}" type="presParOf" srcId="{CA816DFC-DAFB-4D50-912D-CDB890B92630}" destId="{0DCE4EA7-7D4F-4B9B-B7D0-CF02FD32C5C6}" srcOrd="7" destOrd="0" presId="urn:microsoft.com/office/officeart/2008/layout/VerticalCurvedList"/>
    <dgm:cxn modelId="{98D81389-5796-4068-BFD8-FA3141E09017}" type="presParOf" srcId="{CA816DFC-DAFB-4D50-912D-CDB890B92630}" destId="{ACF4965F-105D-4D27-8AC8-28FB2CD39962}" srcOrd="8" destOrd="0" presId="urn:microsoft.com/office/officeart/2008/layout/VerticalCurvedList"/>
    <dgm:cxn modelId="{37049795-601C-4A2C-9D83-D50D5CD6C9B8}" type="presParOf" srcId="{ACF4965F-105D-4D27-8AC8-28FB2CD39962}" destId="{48FD3EB0-9280-4352-8699-5FAC763E7B93}" srcOrd="0" destOrd="0" presId="urn:microsoft.com/office/officeart/2008/layout/VerticalCurvedList"/>
    <dgm:cxn modelId="{35FC2210-0B6D-4045-B541-D0653D41736A}" type="presParOf" srcId="{CA816DFC-DAFB-4D50-912D-CDB890B92630}" destId="{B947FA3B-F698-46D6-8FFF-FD1E3FAD95FF}" srcOrd="9" destOrd="0" presId="urn:microsoft.com/office/officeart/2008/layout/VerticalCurvedList"/>
    <dgm:cxn modelId="{8734EEE8-F831-4482-88AA-347831B4E97B}" type="presParOf" srcId="{CA816DFC-DAFB-4D50-912D-CDB890B92630}" destId="{399B72ED-6A29-4FF7-B428-81398BF01204}" srcOrd="10" destOrd="0" presId="urn:microsoft.com/office/officeart/2008/layout/VerticalCurvedList"/>
    <dgm:cxn modelId="{F0515B72-5140-452E-BB29-5AD8285F9BFE}" type="presParOf" srcId="{399B72ED-6A29-4FF7-B428-81398BF01204}" destId="{09E1C5BE-6E7F-41E0-8950-BD904B3E6C27}" srcOrd="0" destOrd="0" presId="urn:microsoft.com/office/officeart/2008/layout/VerticalCurvedList"/>
    <dgm:cxn modelId="{B2D96C47-D51D-4F58-94DD-837BC0A3A7BC}" type="presParOf" srcId="{CA816DFC-DAFB-4D50-912D-CDB890B92630}" destId="{5D228C03-272F-4B40-A7CF-22F71C2F4E11}" srcOrd="11" destOrd="0" presId="urn:microsoft.com/office/officeart/2008/layout/VerticalCurvedList"/>
    <dgm:cxn modelId="{C48D1149-C809-46ED-825D-B00F15BD2E62}" type="presParOf" srcId="{CA816DFC-DAFB-4D50-912D-CDB890B92630}" destId="{24998212-50D9-4313-B71B-8CB192EBAA6E}" srcOrd="12" destOrd="0" presId="urn:microsoft.com/office/officeart/2008/layout/VerticalCurvedList"/>
    <dgm:cxn modelId="{78D3A8DF-E5D8-4345-842B-5CFD53DA5E7D}" type="presParOf" srcId="{24998212-50D9-4313-B71B-8CB192EBAA6E}" destId="{E45953E8-3BE0-443B-A08F-ED040FDF96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CBCBA-B2E5-4168-9F67-478F78FD05B2}">
      <dsp:nvSpPr>
        <dsp:cNvPr id="0" name=""/>
        <dsp:cNvSpPr/>
      </dsp:nvSpPr>
      <dsp:spPr>
        <a:xfrm>
          <a:off x="662733" y="638952"/>
          <a:ext cx="2319239" cy="17312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Fortalecer grupos e instituições que trabalham com a temática do sistema prisional.</a:t>
          </a:r>
          <a:endParaRPr lang="pt-BR" sz="1600" kern="1200" dirty="0"/>
        </a:p>
      </dsp:txBody>
      <dsp:txXfrm>
        <a:off x="703299" y="679518"/>
        <a:ext cx="2238107" cy="1690697"/>
      </dsp:txXfrm>
    </dsp:sp>
    <dsp:sp modelId="{9021233F-157E-4237-A195-D4DB6CE1994D}">
      <dsp:nvSpPr>
        <dsp:cNvPr id="0" name=""/>
        <dsp:cNvSpPr/>
      </dsp:nvSpPr>
      <dsp:spPr>
        <a:xfrm>
          <a:off x="662733" y="2285315"/>
          <a:ext cx="2319239" cy="914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Missão</a:t>
          </a:r>
        </a:p>
      </dsp:txBody>
      <dsp:txXfrm>
        <a:off x="662733" y="2285315"/>
        <a:ext cx="1633267" cy="914243"/>
      </dsp:txXfrm>
    </dsp:sp>
    <dsp:sp modelId="{535AE1D0-5319-41B0-B702-40B9924482A1}">
      <dsp:nvSpPr>
        <dsp:cNvPr id="0" name=""/>
        <dsp:cNvSpPr/>
      </dsp:nvSpPr>
      <dsp:spPr>
        <a:xfrm>
          <a:off x="2152940" y="2359714"/>
          <a:ext cx="729797" cy="7659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75B32-31F1-4637-AC93-D389A695F090}">
      <dsp:nvSpPr>
        <dsp:cNvPr id="0" name=""/>
        <dsp:cNvSpPr/>
      </dsp:nvSpPr>
      <dsp:spPr>
        <a:xfrm>
          <a:off x="3127481" y="627498"/>
          <a:ext cx="2319239" cy="17312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600" kern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rPr>
            <a:t>Ser referência nacional de rede que fortalece grupos e instituições que trabalham com a temática do sistema prisional.  </a:t>
          </a:r>
          <a:endParaRPr lang="pt-BR" sz="1600" kern="1200" dirty="0"/>
        </a:p>
      </dsp:txBody>
      <dsp:txXfrm>
        <a:off x="3168047" y="668064"/>
        <a:ext cx="2238107" cy="1690697"/>
      </dsp:txXfrm>
    </dsp:sp>
    <dsp:sp modelId="{5CBB1F2C-B69C-4A2A-9974-E7D8364E1214}">
      <dsp:nvSpPr>
        <dsp:cNvPr id="0" name=""/>
        <dsp:cNvSpPr/>
      </dsp:nvSpPr>
      <dsp:spPr>
        <a:xfrm>
          <a:off x="3127481" y="2273862"/>
          <a:ext cx="2319239" cy="914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Visão</a:t>
          </a:r>
        </a:p>
      </dsp:txBody>
      <dsp:txXfrm>
        <a:off x="3127481" y="2273862"/>
        <a:ext cx="1633267" cy="914243"/>
      </dsp:txXfrm>
    </dsp:sp>
    <dsp:sp modelId="{0FB9DCF1-ED2E-4205-B6E2-0C5F17DD0029}">
      <dsp:nvSpPr>
        <dsp:cNvPr id="0" name=""/>
        <dsp:cNvSpPr/>
      </dsp:nvSpPr>
      <dsp:spPr>
        <a:xfrm>
          <a:off x="4531743" y="2325329"/>
          <a:ext cx="811733" cy="8117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87E66-176F-4714-B343-5DE5D432528D}">
      <dsp:nvSpPr>
        <dsp:cNvPr id="0" name=""/>
        <dsp:cNvSpPr/>
      </dsp:nvSpPr>
      <dsp:spPr>
        <a:xfrm>
          <a:off x="5615107" y="627498"/>
          <a:ext cx="2319239" cy="17312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Ética;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Respeito;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Justiça Social;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Solidariedade;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Compromisso.</a:t>
          </a:r>
        </a:p>
      </dsp:txBody>
      <dsp:txXfrm>
        <a:off x="5655673" y="668064"/>
        <a:ext cx="2238107" cy="1690697"/>
      </dsp:txXfrm>
    </dsp:sp>
    <dsp:sp modelId="{952CF9AC-CC49-4391-AA74-FF26F114678B}">
      <dsp:nvSpPr>
        <dsp:cNvPr id="0" name=""/>
        <dsp:cNvSpPr/>
      </dsp:nvSpPr>
      <dsp:spPr>
        <a:xfrm>
          <a:off x="5615107" y="2273862"/>
          <a:ext cx="2319239" cy="914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Valores</a:t>
          </a:r>
        </a:p>
      </dsp:txBody>
      <dsp:txXfrm>
        <a:off x="5615107" y="2273862"/>
        <a:ext cx="1633267" cy="914243"/>
      </dsp:txXfrm>
    </dsp:sp>
    <dsp:sp modelId="{EAF1E0A3-7EF7-453B-A4AA-8FAA51FFB88F}">
      <dsp:nvSpPr>
        <dsp:cNvPr id="0" name=""/>
        <dsp:cNvSpPr/>
      </dsp:nvSpPr>
      <dsp:spPr>
        <a:xfrm>
          <a:off x="7055301" y="2304110"/>
          <a:ext cx="811733" cy="8117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A807B-09C2-4A4F-B4CD-601771ACC4D0}">
      <dsp:nvSpPr>
        <dsp:cNvPr id="0" name=""/>
        <dsp:cNvSpPr/>
      </dsp:nvSpPr>
      <dsp:spPr>
        <a:xfrm>
          <a:off x="8102871" y="627498"/>
          <a:ext cx="2319239" cy="17312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Flexibilidade;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Pluralidade;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Atuação coletiva;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Horizontalidade;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Apartidária;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Laicidade.</a:t>
          </a:r>
        </a:p>
      </dsp:txBody>
      <dsp:txXfrm>
        <a:off x="8143437" y="668064"/>
        <a:ext cx="2238107" cy="1690697"/>
      </dsp:txXfrm>
    </dsp:sp>
    <dsp:sp modelId="{3B218A31-0F27-43E0-99C3-0D45989B9E4B}">
      <dsp:nvSpPr>
        <dsp:cNvPr id="0" name=""/>
        <dsp:cNvSpPr/>
      </dsp:nvSpPr>
      <dsp:spPr>
        <a:xfrm>
          <a:off x="8102871" y="2273862"/>
          <a:ext cx="2319239" cy="914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3683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Princípios</a:t>
          </a:r>
        </a:p>
      </dsp:txBody>
      <dsp:txXfrm>
        <a:off x="8102871" y="2273862"/>
        <a:ext cx="1633267" cy="914243"/>
      </dsp:txXfrm>
    </dsp:sp>
    <dsp:sp modelId="{48882EC8-2CCE-4095-B4C7-09A1A66500FE}">
      <dsp:nvSpPr>
        <dsp:cNvPr id="0" name=""/>
        <dsp:cNvSpPr/>
      </dsp:nvSpPr>
      <dsp:spPr>
        <a:xfrm>
          <a:off x="9702707" y="2323714"/>
          <a:ext cx="688220" cy="81173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35B6-CA78-4B4D-AF0F-4CDC1CAC96F4}">
      <dsp:nvSpPr>
        <dsp:cNvPr id="0" name=""/>
        <dsp:cNvSpPr/>
      </dsp:nvSpPr>
      <dsp:spPr>
        <a:xfrm>
          <a:off x="-6526317" y="-998898"/>
          <a:ext cx="7773949" cy="7773949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9CADD-487D-4235-8C08-5726CFFCCDE7}">
      <dsp:nvSpPr>
        <dsp:cNvPr id="0" name=""/>
        <dsp:cNvSpPr/>
      </dsp:nvSpPr>
      <dsp:spPr>
        <a:xfrm>
          <a:off x="405197" y="262583"/>
          <a:ext cx="9541677" cy="524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Só no 2º semestre de 2021 foram expedidos 189.913 alvarás de soltura.</a:t>
          </a:r>
        </a:p>
      </dsp:txBody>
      <dsp:txXfrm>
        <a:off x="405197" y="262583"/>
        <a:ext cx="9541677" cy="524936"/>
      </dsp:txXfrm>
    </dsp:sp>
    <dsp:sp modelId="{6D358203-C69B-4BB7-8FC7-0ED60B8769FC}">
      <dsp:nvSpPr>
        <dsp:cNvPr id="0" name=""/>
        <dsp:cNvSpPr/>
      </dsp:nvSpPr>
      <dsp:spPr>
        <a:xfrm>
          <a:off x="77111" y="196966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00879-2A2C-4A46-A00A-149AE1CAEE35}">
      <dsp:nvSpPr>
        <dsp:cNvPr id="0" name=""/>
        <dsp:cNvSpPr/>
      </dsp:nvSpPr>
      <dsp:spPr>
        <a:xfrm>
          <a:off x="880574" y="1050451"/>
          <a:ext cx="9066299" cy="524936"/>
        </a:xfrm>
        <a:prstGeom prst="rect">
          <a:avLst/>
        </a:prstGeom>
        <a:solidFill>
          <a:schemeClr val="accent3">
            <a:hueOff val="71428"/>
            <a:satOff val="-801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Vulnerabilidades (fragilidade dos vínculos familiares e comunitários, desemprego, falta de moradia, documentação, saúde e mobilidade) acentuam-se no primeiro ano após a saída do sistema prisional</a:t>
          </a:r>
        </a:p>
      </dsp:txBody>
      <dsp:txXfrm>
        <a:off x="880574" y="1050451"/>
        <a:ext cx="9066299" cy="524936"/>
      </dsp:txXfrm>
    </dsp:sp>
    <dsp:sp modelId="{E4185B13-54A6-4B7A-99CF-62AB7232254F}">
      <dsp:nvSpPr>
        <dsp:cNvPr id="0" name=""/>
        <dsp:cNvSpPr/>
      </dsp:nvSpPr>
      <dsp:spPr>
        <a:xfrm>
          <a:off x="552489" y="984834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1428"/>
              <a:satOff val="-801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765D3-9ADA-4327-9C53-7C1235C9F527}">
      <dsp:nvSpPr>
        <dsp:cNvPr id="0" name=""/>
        <dsp:cNvSpPr/>
      </dsp:nvSpPr>
      <dsp:spPr>
        <a:xfrm>
          <a:off x="1141079" y="1837740"/>
          <a:ext cx="8805795" cy="524936"/>
        </a:xfrm>
        <a:prstGeom prst="rect">
          <a:avLst/>
        </a:prstGeom>
        <a:solidFill>
          <a:schemeClr val="accent3">
            <a:hueOff val="142856"/>
            <a:satOff val="-1603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Promove vínculos com pessoas </a:t>
          </a:r>
          <a:r>
            <a:rPr lang="pt-BR" sz="1500" kern="1200" err="1"/>
            <a:t>pré</a:t>
          </a:r>
          <a:r>
            <a:rPr lang="pt-BR" sz="1500" kern="1200"/>
            <a:t>-egressas e favorece a metodologia de mobilização de rede dos Escritórios Sociais</a:t>
          </a:r>
        </a:p>
      </dsp:txBody>
      <dsp:txXfrm>
        <a:off x="1141079" y="1837740"/>
        <a:ext cx="8805795" cy="524936"/>
      </dsp:txXfrm>
    </dsp:sp>
    <dsp:sp modelId="{BE61C4AD-B678-4A58-9D64-0A7C8C72816D}">
      <dsp:nvSpPr>
        <dsp:cNvPr id="0" name=""/>
        <dsp:cNvSpPr/>
      </dsp:nvSpPr>
      <dsp:spPr>
        <a:xfrm>
          <a:off x="812993" y="1772123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42856"/>
              <a:satOff val="-16031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EBC02-6595-4C77-9E2A-7D25F08E958B}">
      <dsp:nvSpPr>
        <dsp:cNvPr id="0" name=""/>
        <dsp:cNvSpPr/>
      </dsp:nvSpPr>
      <dsp:spPr>
        <a:xfrm>
          <a:off x="1224255" y="2625608"/>
          <a:ext cx="8722618" cy="524936"/>
        </a:xfrm>
        <a:prstGeom prst="rect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Ressalta a importância do engajamento da Sociedade Civil nas Políticas Públicas</a:t>
          </a:r>
        </a:p>
      </dsp:txBody>
      <dsp:txXfrm>
        <a:off x="1224255" y="2625608"/>
        <a:ext cx="8722618" cy="524936"/>
      </dsp:txXfrm>
    </dsp:sp>
    <dsp:sp modelId="{09E1C5BE-6E7F-41E0-8950-BD904B3E6C27}">
      <dsp:nvSpPr>
        <dsp:cNvPr id="0" name=""/>
        <dsp:cNvSpPr/>
      </dsp:nvSpPr>
      <dsp:spPr>
        <a:xfrm>
          <a:off x="896170" y="2559991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4284"/>
              <a:satOff val="-2404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F2B26-A67A-4BBC-9CDA-CF5ABACBC9F8}">
      <dsp:nvSpPr>
        <dsp:cNvPr id="0" name=""/>
        <dsp:cNvSpPr/>
      </dsp:nvSpPr>
      <dsp:spPr>
        <a:xfrm>
          <a:off x="1141079" y="3413475"/>
          <a:ext cx="8805795" cy="524936"/>
        </a:xfrm>
        <a:prstGeom prst="rect">
          <a:avLst/>
        </a:prstGeom>
        <a:solidFill>
          <a:schemeClr val="accent3">
            <a:hueOff val="285712"/>
            <a:satOff val="-32061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Levantamento do Igarapé não exaustivo em sete estados identificou 112 organizações trabalhando direta (48) ou indiretamente (64) com esse público</a:t>
          </a:r>
        </a:p>
      </dsp:txBody>
      <dsp:txXfrm>
        <a:off x="1141079" y="3413475"/>
        <a:ext cx="8805795" cy="524936"/>
      </dsp:txXfrm>
    </dsp:sp>
    <dsp:sp modelId="{7D9B262E-78BC-423A-8FF1-F606077EA392}">
      <dsp:nvSpPr>
        <dsp:cNvPr id="0" name=""/>
        <dsp:cNvSpPr/>
      </dsp:nvSpPr>
      <dsp:spPr>
        <a:xfrm>
          <a:off x="812993" y="3347858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85712"/>
              <a:satOff val="-32061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8CAF1-6642-4987-9B29-9128A48F19D6}">
      <dsp:nvSpPr>
        <dsp:cNvPr id="0" name=""/>
        <dsp:cNvSpPr/>
      </dsp:nvSpPr>
      <dsp:spPr>
        <a:xfrm>
          <a:off x="880574" y="4200765"/>
          <a:ext cx="9066299" cy="524936"/>
        </a:xfrm>
        <a:prstGeom prst="rect">
          <a:avLst/>
        </a:prstGeom>
        <a:solidFill>
          <a:schemeClr val="accent3">
            <a:hueOff val="357140"/>
            <a:satOff val="-40077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Experiência de 15 anos da RAESP RJ – metodologia em alinhamento com os ES e diretrizes de controle e participação social</a:t>
          </a:r>
        </a:p>
      </dsp:txBody>
      <dsp:txXfrm>
        <a:off x="880574" y="4200765"/>
        <a:ext cx="9066299" cy="524936"/>
      </dsp:txXfrm>
    </dsp:sp>
    <dsp:sp modelId="{61EDFD36-3C21-4D05-9AF9-C057F67C4978}">
      <dsp:nvSpPr>
        <dsp:cNvPr id="0" name=""/>
        <dsp:cNvSpPr/>
      </dsp:nvSpPr>
      <dsp:spPr>
        <a:xfrm>
          <a:off x="552489" y="4135147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7140"/>
              <a:satOff val="-40077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145A8-AADD-46EC-A774-D67E6EB7CFF3}">
      <dsp:nvSpPr>
        <dsp:cNvPr id="0" name=""/>
        <dsp:cNvSpPr/>
      </dsp:nvSpPr>
      <dsp:spPr>
        <a:xfrm>
          <a:off x="405197" y="4988632"/>
          <a:ext cx="9541677" cy="524936"/>
        </a:xfrm>
        <a:prstGeom prst="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66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Trata-se de modelo flexível, que permite a participação de indivíduos e instituições</a:t>
          </a:r>
        </a:p>
      </dsp:txBody>
      <dsp:txXfrm>
        <a:off x="405197" y="4988632"/>
        <a:ext cx="9541677" cy="524936"/>
      </dsp:txXfrm>
    </dsp:sp>
    <dsp:sp modelId="{3545DC5D-A726-4C90-AE39-7EF2C97C6798}">
      <dsp:nvSpPr>
        <dsp:cNvPr id="0" name=""/>
        <dsp:cNvSpPr/>
      </dsp:nvSpPr>
      <dsp:spPr>
        <a:xfrm>
          <a:off x="77111" y="4923015"/>
          <a:ext cx="656170" cy="6561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28568"/>
              <a:satOff val="-48092"/>
              <a:lumOff val="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77AFA-9536-457A-A0BD-91385071EA88}">
      <dsp:nvSpPr>
        <dsp:cNvPr id="0" name=""/>
        <dsp:cNvSpPr/>
      </dsp:nvSpPr>
      <dsp:spPr>
        <a:xfrm>
          <a:off x="0" y="315805"/>
          <a:ext cx="6765199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055" tIns="333248" rIns="5250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TO, RN, MT, CE, MG, MA;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Mapeamento de ativos;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Reuniões de articulação com possíveis membros;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Apoio da RAESP-RJ na metodologia e mobilização;</a:t>
          </a:r>
        </a:p>
      </dsp:txBody>
      <dsp:txXfrm>
        <a:off x="0" y="315805"/>
        <a:ext cx="6765199" cy="1562400"/>
      </dsp:txXfrm>
    </dsp:sp>
    <dsp:sp modelId="{38E03902-7A3F-4EC6-A05F-FFD4D403C670}">
      <dsp:nvSpPr>
        <dsp:cNvPr id="0" name=""/>
        <dsp:cNvSpPr/>
      </dsp:nvSpPr>
      <dsp:spPr>
        <a:xfrm>
          <a:off x="338259" y="79645"/>
          <a:ext cx="47356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96" tIns="0" rIns="178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Implantação de 6 RAESPs</a:t>
          </a:r>
        </a:p>
      </dsp:txBody>
      <dsp:txXfrm>
        <a:off x="361316" y="102702"/>
        <a:ext cx="4689525" cy="426206"/>
      </dsp:txXfrm>
    </dsp:sp>
    <dsp:sp modelId="{B5F126D5-5672-431A-B0B2-670E68697EFB}">
      <dsp:nvSpPr>
        <dsp:cNvPr id="0" name=""/>
        <dsp:cNvSpPr/>
      </dsp:nvSpPr>
      <dsp:spPr>
        <a:xfrm>
          <a:off x="0" y="2200765"/>
          <a:ext cx="6765199" cy="342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055" tIns="333248" rIns="52505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/>
            <a:t> Apoiar coordenações estaduais no que diz respeito ao fomento, implantação e fortalecimento das RAESPs;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/>
            <a:t> Ser a referência nas articulações entre o Programa "Fazendo Justiça", Instituto Igarapé, municípios e RAESP-RJ;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/>
            <a:t> Realizar reuniões com instituições parceiras;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/>
            <a:t> Sistematizar informações;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/>
            <a:t> Fornecer subsídios para elaboração do manual de implantação da RAESP;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/>
            <a:t>  Apoiar a Implantação de pelo menos 06 novas RAESPs;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/>
            <a:t> Mobilizar as organizações que compõem as RAESP ou discutem sua implantação  para participação em </a:t>
          </a:r>
          <a:r>
            <a:rPr lang="pt-BR" sz="1600" kern="1200" err="1"/>
            <a:t>webinários</a:t>
          </a:r>
          <a:r>
            <a:rPr lang="pt-BR" sz="1600" kern="1200"/>
            <a:t> e workshops do Igarapé e RAESP-RJ</a:t>
          </a:r>
        </a:p>
      </dsp:txBody>
      <dsp:txXfrm>
        <a:off x="0" y="2200765"/>
        <a:ext cx="6765199" cy="3427200"/>
      </dsp:txXfrm>
    </dsp:sp>
    <dsp:sp modelId="{6EA48E3B-1E88-4284-9AC1-25A87D623B51}">
      <dsp:nvSpPr>
        <dsp:cNvPr id="0" name=""/>
        <dsp:cNvSpPr/>
      </dsp:nvSpPr>
      <dsp:spPr>
        <a:xfrm>
          <a:off x="338259" y="1964605"/>
          <a:ext cx="47356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996" tIns="0" rIns="17899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UNV - contribuições</a:t>
          </a:r>
        </a:p>
      </dsp:txBody>
      <dsp:txXfrm>
        <a:off x="361316" y="1987662"/>
        <a:ext cx="4689525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9D6F0-B184-40A8-AE22-1FC441114700}">
      <dsp:nvSpPr>
        <dsp:cNvPr id="0" name=""/>
        <dsp:cNvSpPr/>
      </dsp:nvSpPr>
      <dsp:spPr>
        <a:xfrm>
          <a:off x="0" y="329724"/>
          <a:ext cx="7556542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472" tIns="312420" rIns="58647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Entrevistas com RAESP- RJ e 5 novas RAESPs;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Lançamento da publicação “Redes de Atenção à Pessoa Egressa do Sistema Prisional: mapeando atores-chaves e suas demandas”</a:t>
          </a:r>
        </a:p>
      </dsp:txBody>
      <dsp:txXfrm>
        <a:off x="0" y="329724"/>
        <a:ext cx="7556542" cy="1086750"/>
      </dsp:txXfrm>
    </dsp:sp>
    <dsp:sp modelId="{43A79185-1DAB-4469-801A-6087088BDC3F}">
      <dsp:nvSpPr>
        <dsp:cNvPr id="0" name=""/>
        <dsp:cNvSpPr/>
      </dsp:nvSpPr>
      <dsp:spPr>
        <a:xfrm>
          <a:off x="377827" y="108324"/>
          <a:ext cx="528957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934" tIns="0" rIns="19993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Levantamento RAESPs</a:t>
          </a:r>
        </a:p>
      </dsp:txBody>
      <dsp:txXfrm>
        <a:off x="399443" y="129940"/>
        <a:ext cx="5246347" cy="399568"/>
      </dsp:txXfrm>
    </dsp:sp>
    <dsp:sp modelId="{F6C9F6C9-945A-4480-9AAA-CF2399C1A836}">
      <dsp:nvSpPr>
        <dsp:cNvPr id="0" name=""/>
        <dsp:cNvSpPr/>
      </dsp:nvSpPr>
      <dsp:spPr>
        <a:xfrm>
          <a:off x="0" y="1718875"/>
          <a:ext cx="7556542" cy="255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472" tIns="312420" rIns="58647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/>
            <a:t>“Definição e monitoramento de indicadores”;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>
              <a:ea typeface="Calibri"/>
              <a:cs typeface="Calibri"/>
            </a:rPr>
            <a:t>"Como captar recursos para projetos de apoio a pessoas egressas?";</a:t>
          </a:r>
          <a:endParaRPr lang="pt-B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>
              <a:ea typeface="Calibri"/>
              <a:cs typeface="Calibri"/>
            </a:rPr>
            <a:t>"Boas práticas de gestão de projetos para pessoas egressas";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>
              <a:ea typeface="Calibri"/>
              <a:cs typeface="Calibri"/>
            </a:rPr>
            <a:t>"O que sabemos (e o que não sabemos) sobre as pessoas presas e egressas no Brasil";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>
              <a:ea typeface="Calibri"/>
              <a:cs typeface="Calibri"/>
            </a:rPr>
            <a:t>"Comunicando projetos de inserção de pessoas egressas“ - ;</a:t>
          </a:r>
          <a:endParaRPr lang="pt-B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“Conversando sobre </a:t>
          </a:r>
          <a:r>
            <a:rPr lang="pt-BR" sz="1500" kern="1200" noProof="0" dirty="0"/>
            <a:t>advocay</a:t>
          </a:r>
          <a:r>
            <a:rPr lang="pt-BR" sz="1500" kern="1200" dirty="0"/>
            <a:t>: como abordar projetos para pessoas egressas?” – jun.22;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“Atuação em Rede: estratégias e boas práticas” – jul.22</a:t>
          </a:r>
        </a:p>
      </dsp:txBody>
      <dsp:txXfrm>
        <a:off x="0" y="1718875"/>
        <a:ext cx="7556542" cy="2551500"/>
      </dsp:txXfrm>
    </dsp:sp>
    <dsp:sp modelId="{B7DE89D3-81EF-4820-B348-BE55BBD14A21}">
      <dsp:nvSpPr>
        <dsp:cNvPr id="0" name=""/>
        <dsp:cNvSpPr/>
      </dsp:nvSpPr>
      <dsp:spPr>
        <a:xfrm>
          <a:off x="377827" y="1497475"/>
          <a:ext cx="528957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934" tIns="0" rIns="19993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Realização de 7 workshops</a:t>
          </a:r>
        </a:p>
      </dsp:txBody>
      <dsp:txXfrm>
        <a:off x="399443" y="1519091"/>
        <a:ext cx="5246347" cy="399568"/>
      </dsp:txXfrm>
    </dsp:sp>
    <dsp:sp modelId="{AB0AB9E1-D4F0-4E8B-82D8-B36E7E4C80F0}">
      <dsp:nvSpPr>
        <dsp:cNvPr id="0" name=""/>
        <dsp:cNvSpPr/>
      </dsp:nvSpPr>
      <dsp:spPr>
        <a:xfrm>
          <a:off x="0" y="4572775"/>
          <a:ext cx="7556542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472" tIns="312420" rIns="58647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Apoio para conteúdo e documentos que constituem a Plataforma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/>
            <a:t>Lançamento do Portal em 06/07/22 – 504 visualizações (até julho/22).</a:t>
          </a:r>
        </a:p>
      </dsp:txBody>
      <dsp:txXfrm>
        <a:off x="0" y="4572775"/>
        <a:ext cx="7556542" cy="874125"/>
      </dsp:txXfrm>
    </dsp:sp>
    <dsp:sp modelId="{3C5A96A8-2E12-4535-84C4-BF1AE732B6DB}">
      <dsp:nvSpPr>
        <dsp:cNvPr id="0" name=""/>
        <dsp:cNvSpPr/>
      </dsp:nvSpPr>
      <dsp:spPr>
        <a:xfrm>
          <a:off x="377827" y="4351375"/>
          <a:ext cx="528957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934" tIns="0" rIns="19993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Lançamento do Portal para Liberdade</a:t>
          </a:r>
        </a:p>
      </dsp:txBody>
      <dsp:txXfrm>
        <a:off x="399443" y="4372991"/>
        <a:ext cx="5246347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77AFA-9536-457A-A0BD-91385071EA88}">
      <dsp:nvSpPr>
        <dsp:cNvPr id="0" name=""/>
        <dsp:cNvSpPr/>
      </dsp:nvSpPr>
      <dsp:spPr>
        <a:xfrm>
          <a:off x="0" y="481621"/>
          <a:ext cx="7207045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347" tIns="312420" rIns="55934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AC, </a:t>
          </a:r>
          <a:r>
            <a:rPr lang="pt-BR" sz="1500" kern="1200" dirty="0">
              <a:latin typeface="Calibri Light"/>
            </a:rPr>
            <a:t>AL, GO, AM</a:t>
          </a:r>
          <a:r>
            <a:rPr lang="pt-BR" sz="1500" kern="1200" dirty="0"/>
            <a:t>, MS</a:t>
          </a:r>
          <a:r>
            <a:rPr lang="pt-BR" sz="1500" kern="1200" dirty="0">
              <a:latin typeface="Calibri Light"/>
            </a:rPr>
            <a:t>,</a:t>
          </a:r>
          <a:r>
            <a:rPr lang="pt-BR" sz="1500" kern="1200" dirty="0"/>
            <a:t> SE;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Reuniões de articulação com possíveis membros;</a:t>
          </a:r>
        </a:p>
      </dsp:txBody>
      <dsp:txXfrm>
        <a:off x="0" y="481621"/>
        <a:ext cx="7207045" cy="921375"/>
      </dsp:txXfrm>
    </dsp:sp>
    <dsp:sp modelId="{38E03902-7A3F-4EC6-A05F-FFD4D403C670}">
      <dsp:nvSpPr>
        <dsp:cNvPr id="0" name=""/>
        <dsp:cNvSpPr/>
      </dsp:nvSpPr>
      <dsp:spPr>
        <a:xfrm>
          <a:off x="360352" y="260221"/>
          <a:ext cx="50449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86" tIns="0" rIns="190686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Calibri Light"/>
            </a:rPr>
            <a:t>Articulações para novas RAESPs: </a:t>
          </a:r>
          <a:endParaRPr lang="pt-BR" sz="1500" kern="1200" dirty="0"/>
        </a:p>
      </dsp:txBody>
      <dsp:txXfrm>
        <a:off x="381968" y="281837"/>
        <a:ext cx="5001699" cy="399568"/>
      </dsp:txXfrm>
    </dsp:sp>
    <dsp:sp modelId="{233816DC-B1D1-47BF-B401-87F217003099}">
      <dsp:nvSpPr>
        <dsp:cNvPr id="0" name=""/>
        <dsp:cNvSpPr/>
      </dsp:nvSpPr>
      <dsp:spPr>
        <a:xfrm>
          <a:off x="0" y="1705396"/>
          <a:ext cx="7207045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347" tIns="312420" rIns="5593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Alimentação dos materiais e documentos no Portal para Liberdade</a:t>
          </a:r>
        </a:p>
      </dsp:txBody>
      <dsp:txXfrm>
        <a:off x="0" y="1705396"/>
        <a:ext cx="7207045" cy="661500"/>
      </dsp:txXfrm>
    </dsp:sp>
    <dsp:sp modelId="{D58C1041-D8CC-4BB1-A0E5-855B3F030772}">
      <dsp:nvSpPr>
        <dsp:cNvPr id="0" name=""/>
        <dsp:cNvSpPr/>
      </dsp:nvSpPr>
      <dsp:spPr>
        <a:xfrm>
          <a:off x="360352" y="1483996"/>
          <a:ext cx="50449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86" tIns="0" rIns="19068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Repositório de documentos</a:t>
          </a:r>
        </a:p>
      </dsp:txBody>
      <dsp:txXfrm>
        <a:off x="381968" y="1505612"/>
        <a:ext cx="5001699" cy="399568"/>
      </dsp:txXfrm>
    </dsp:sp>
    <dsp:sp modelId="{344AEC2F-3EC9-42D6-B919-D92315919DDC}">
      <dsp:nvSpPr>
        <dsp:cNvPr id="0" name=""/>
        <dsp:cNvSpPr/>
      </dsp:nvSpPr>
      <dsp:spPr>
        <a:xfrm>
          <a:off x="0" y="2669296"/>
          <a:ext cx="72070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347" tIns="312420" rIns="5593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Metodologia da RAESP RJ, revisão e diagramação do CNJ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Lançamento e </a:t>
          </a:r>
          <a:r>
            <a:rPr lang="pt-BR" sz="1500" kern="1200" dirty="0">
              <a:latin typeface="Calibri Light"/>
            </a:rPr>
            <a:t>apresentação</a:t>
          </a:r>
          <a:endParaRPr lang="pt-BR" sz="1500" kern="1200" dirty="0"/>
        </a:p>
      </dsp:txBody>
      <dsp:txXfrm>
        <a:off x="0" y="2669296"/>
        <a:ext cx="7207045" cy="874125"/>
      </dsp:txXfrm>
    </dsp:sp>
    <dsp:sp modelId="{D40732D8-A097-4B3C-AF38-1FA56C3061C9}">
      <dsp:nvSpPr>
        <dsp:cNvPr id="0" name=""/>
        <dsp:cNvSpPr/>
      </dsp:nvSpPr>
      <dsp:spPr>
        <a:xfrm>
          <a:off x="360352" y="2447896"/>
          <a:ext cx="50449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86" tIns="0" rIns="19068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Manual de implementação das RAESPs</a:t>
          </a:r>
        </a:p>
      </dsp:txBody>
      <dsp:txXfrm>
        <a:off x="381968" y="2469512"/>
        <a:ext cx="5001699" cy="399568"/>
      </dsp:txXfrm>
    </dsp:sp>
    <dsp:sp modelId="{B5F126D5-5672-431A-B0B2-670E68697EFB}">
      <dsp:nvSpPr>
        <dsp:cNvPr id="0" name=""/>
        <dsp:cNvSpPr/>
      </dsp:nvSpPr>
      <dsp:spPr>
        <a:xfrm>
          <a:off x="0" y="3845821"/>
          <a:ext cx="7207045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347" tIns="312420" rIns="55934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 dirty="0"/>
            <a:t>Indução da Rede Nacional de Atenção à Pessoa Egressa do Sistema Prisional;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 dirty="0"/>
            <a:t>Apresentação e discutição de formatos;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 dirty="0"/>
            <a:t>Apresentação para parceiros;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 dirty="0"/>
            <a:t>Apresentação para as RAESPs;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500" kern="1200" dirty="0"/>
            <a:t>Indução de instância nacional de governança.</a:t>
          </a:r>
        </a:p>
      </dsp:txBody>
      <dsp:txXfrm>
        <a:off x="0" y="3845821"/>
        <a:ext cx="7207045" cy="1606500"/>
      </dsp:txXfrm>
    </dsp:sp>
    <dsp:sp modelId="{6EA48E3B-1E88-4284-9AC1-25A87D623B51}">
      <dsp:nvSpPr>
        <dsp:cNvPr id="0" name=""/>
        <dsp:cNvSpPr/>
      </dsp:nvSpPr>
      <dsp:spPr>
        <a:xfrm>
          <a:off x="360352" y="3624421"/>
          <a:ext cx="5044931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686" tIns="0" rIns="19068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RENAESP – ações do Fazendo Justiça</a:t>
          </a:r>
        </a:p>
      </dsp:txBody>
      <dsp:txXfrm>
        <a:off x="381968" y="3646037"/>
        <a:ext cx="5001699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35B6-CA78-4B4D-AF0F-4CDC1CAC96F4}">
      <dsp:nvSpPr>
        <dsp:cNvPr id="0" name=""/>
        <dsp:cNvSpPr/>
      </dsp:nvSpPr>
      <dsp:spPr>
        <a:xfrm>
          <a:off x="-6531434" y="-998898"/>
          <a:ext cx="7773949" cy="7773949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9CADD-487D-4235-8C08-5726CFFCCDE7}">
      <dsp:nvSpPr>
        <dsp:cNvPr id="0" name=""/>
        <dsp:cNvSpPr/>
      </dsp:nvSpPr>
      <dsp:spPr>
        <a:xfrm>
          <a:off x="462463" y="304172"/>
          <a:ext cx="9479294" cy="6081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9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/>
              <a:cs typeface="Calibri"/>
            </a:rPr>
            <a:t>Mapeamento dos atores locais</a:t>
          </a:r>
          <a:endParaRPr lang="pt-BR" sz="2400" kern="1200" dirty="0"/>
        </a:p>
      </dsp:txBody>
      <dsp:txXfrm>
        <a:off x="462463" y="304172"/>
        <a:ext cx="9479294" cy="608113"/>
      </dsp:txXfrm>
    </dsp:sp>
    <dsp:sp modelId="{6D358203-C69B-4BB7-8FC7-0ED60B8769FC}">
      <dsp:nvSpPr>
        <dsp:cNvPr id="0" name=""/>
        <dsp:cNvSpPr/>
      </dsp:nvSpPr>
      <dsp:spPr>
        <a:xfrm>
          <a:off x="82392" y="228158"/>
          <a:ext cx="760141" cy="760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00879-2A2C-4A46-A00A-149AE1CAEE35}">
      <dsp:nvSpPr>
        <dsp:cNvPr id="0" name=""/>
        <dsp:cNvSpPr/>
      </dsp:nvSpPr>
      <dsp:spPr>
        <a:xfrm>
          <a:off x="962677" y="1216226"/>
          <a:ext cx="8979079" cy="608113"/>
        </a:xfrm>
        <a:prstGeom prst="rect">
          <a:avLst/>
        </a:prstGeom>
        <a:solidFill>
          <a:schemeClr val="accent3">
            <a:hueOff val="85714"/>
            <a:satOff val="-9618"/>
            <a:lumOff val="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9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/>
              <a:cs typeface="Calibri"/>
            </a:rPr>
            <a:t>Criação do Regimento Interno</a:t>
          </a:r>
          <a:endParaRPr lang="en-US" sz="2400" kern="1200" dirty="0"/>
        </a:p>
      </dsp:txBody>
      <dsp:txXfrm>
        <a:off x="962677" y="1216226"/>
        <a:ext cx="8979079" cy="608113"/>
      </dsp:txXfrm>
    </dsp:sp>
    <dsp:sp modelId="{E4185B13-54A6-4B7A-99CF-62AB7232254F}">
      <dsp:nvSpPr>
        <dsp:cNvPr id="0" name=""/>
        <dsp:cNvSpPr/>
      </dsp:nvSpPr>
      <dsp:spPr>
        <a:xfrm>
          <a:off x="582607" y="1140212"/>
          <a:ext cx="760141" cy="760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85714"/>
              <a:satOff val="-9618"/>
              <a:lumOff val="1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1F084-C0B7-4C9C-8F1A-ACDE9F4B688C}">
      <dsp:nvSpPr>
        <dsp:cNvPr id="0" name=""/>
        <dsp:cNvSpPr/>
      </dsp:nvSpPr>
      <dsp:spPr>
        <a:xfrm>
          <a:off x="1191413" y="2128281"/>
          <a:ext cx="8750344" cy="608113"/>
        </a:xfrm>
        <a:prstGeom prst="rect">
          <a:avLst/>
        </a:prstGeom>
        <a:solidFill>
          <a:schemeClr val="accent3">
            <a:hueOff val="171427"/>
            <a:satOff val="-19237"/>
            <a:lumOff val="3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9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/>
              <a:cs typeface="Calibri"/>
            </a:rPr>
            <a:t>Eleição da Coordenação voluntária</a:t>
          </a:r>
          <a:endParaRPr lang="pt-BR" sz="2400" kern="1200" dirty="0">
            <a:latin typeface="Calibri Light"/>
            <a:cs typeface="Calibri Light"/>
          </a:endParaRPr>
        </a:p>
      </dsp:txBody>
      <dsp:txXfrm>
        <a:off x="1191413" y="2128281"/>
        <a:ext cx="8750344" cy="608113"/>
      </dsp:txXfrm>
    </dsp:sp>
    <dsp:sp modelId="{5B2113B1-24B1-45E3-BFDC-70975FA01E66}">
      <dsp:nvSpPr>
        <dsp:cNvPr id="0" name=""/>
        <dsp:cNvSpPr/>
      </dsp:nvSpPr>
      <dsp:spPr>
        <a:xfrm>
          <a:off x="811342" y="2052267"/>
          <a:ext cx="760141" cy="760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1427"/>
              <a:satOff val="-19237"/>
              <a:lumOff val="3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E4EA7-7D4F-4B9B-B7D0-CF02FD32C5C6}">
      <dsp:nvSpPr>
        <dsp:cNvPr id="0" name=""/>
        <dsp:cNvSpPr/>
      </dsp:nvSpPr>
      <dsp:spPr>
        <a:xfrm>
          <a:off x="1191413" y="3039758"/>
          <a:ext cx="8750344" cy="608113"/>
        </a:xfrm>
        <a:prstGeom prst="rect">
          <a:avLst/>
        </a:prstGeom>
        <a:solidFill>
          <a:schemeClr val="accent3">
            <a:hueOff val="257141"/>
            <a:satOff val="-28855"/>
            <a:lumOff val="4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9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/>
              <a:cs typeface="Calibri"/>
            </a:rPr>
            <a:t>Produção de mídias (material gráfico, banner, folder, redes sociais)</a:t>
          </a:r>
          <a:endParaRPr lang="pt-BR" sz="2400" kern="1200" dirty="0"/>
        </a:p>
      </dsp:txBody>
      <dsp:txXfrm>
        <a:off x="1191413" y="3039758"/>
        <a:ext cx="8750344" cy="608113"/>
      </dsp:txXfrm>
    </dsp:sp>
    <dsp:sp modelId="{48FD3EB0-9280-4352-8699-5FAC763E7B93}">
      <dsp:nvSpPr>
        <dsp:cNvPr id="0" name=""/>
        <dsp:cNvSpPr/>
      </dsp:nvSpPr>
      <dsp:spPr>
        <a:xfrm>
          <a:off x="811342" y="2963744"/>
          <a:ext cx="760141" cy="760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7141"/>
              <a:satOff val="-28855"/>
              <a:lumOff val="4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7FA3B-F698-46D6-8FFF-FD1E3FAD95FF}">
      <dsp:nvSpPr>
        <dsp:cNvPr id="0" name=""/>
        <dsp:cNvSpPr/>
      </dsp:nvSpPr>
      <dsp:spPr>
        <a:xfrm>
          <a:off x="962677" y="3951812"/>
          <a:ext cx="8979079" cy="608113"/>
        </a:xfrm>
        <a:prstGeom prst="rect">
          <a:avLst/>
        </a:prstGeom>
        <a:solidFill>
          <a:schemeClr val="accent3">
            <a:hueOff val="342855"/>
            <a:satOff val="-38474"/>
            <a:lumOff val="6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9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/>
              <a:cs typeface="Calibri"/>
            </a:rPr>
            <a:t>Lançamento da RAESP</a:t>
          </a:r>
          <a:endParaRPr lang="en-US" sz="2400" kern="1200" dirty="0"/>
        </a:p>
      </dsp:txBody>
      <dsp:txXfrm>
        <a:off x="962677" y="3951812"/>
        <a:ext cx="8979079" cy="608113"/>
      </dsp:txXfrm>
    </dsp:sp>
    <dsp:sp modelId="{09E1C5BE-6E7F-41E0-8950-BD904B3E6C27}">
      <dsp:nvSpPr>
        <dsp:cNvPr id="0" name=""/>
        <dsp:cNvSpPr/>
      </dsp:nvSpPr>
      <dsp:spPr>
        <a:xfrm>
          <a:off x="582607" y="3875798"/>
          <a:ext cx="760141" cy="760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42855"/>
              <a:satOff val="-38474"/>
              <a:lumOff val="6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28C03-272F-4B40-A7CF-22F71C2F4E11}">
      <dsp:nvSpPr>
        <dsp:cNvPr id="0" name=""/>
        <dsp:cNvSpPr/>
      </dsp:nvSpPr>
      <dsp:spPr>
        <a:xfrm>
          <a:off x="462463" y="4863867"/>
          <a:ext cx="9479294" cy="608113"/>
        </a:xfrm>
        <a:prstGeom prst="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90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"/>
              <a:cs typeface="Calibri"/>
            </a:rPr>
            <a:t>Planejamento Estratégico</a:t>
          </a:r>
          <a:endParaRPr lang="pt-BR" sz="2400" kern="1200" dirty="0"/>
        </a:p>
      </dsp:txBody>
      <dsp:txXfrm>
        <a:off x="462463" y="4863867"/>
        <a:ext cx="9479294" cy="608113"/>
      </dsp:txXfrm>
    </dsp:sp>
    <dsp:sp modelId="{E45953E8-3BE0-443B-A08F-ED040FDF96BB}">
      <dsp:nvSpPr>
        <dsp:cNvPr id="0" name=""/>
        <dsp:cNvSpPr/>
      </dsp:nvSpPr>
      <dsp:spPr>
        <a:xfrm>
          <a:off x="82392" y="4787853"/>
          <a:ext cx="760141" cy="760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28568"/>
              <a:satOff val="-48092"/>
              <a:lumOff val="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38FED-C48D-4246-A53B-FD2EB1F976D1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7E6E-FA09-4664-A7FD-3871BD4213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80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27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DB898-33F7-4878-B644-C0F094E47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0C433B-C057-4777-B8C0-6243E95C0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1C75C1-22C9-4364-A2D2-0C0E2B49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140677-E8A8-451C-A755-CEE1D8B5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A224E7-131C-4B71-B331-E265DD0B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47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327B5-1540-4F07-B471-14E1AC72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D66E87-895B-4302-A678-D61B4FF7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C8D4A4-D831-4260-AF0A-AAFB2560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C9DB18-3E27-485F-864E-95393786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AA7FA-334D-46B8-B224-C31D5A36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86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A3A127-6F58-4F0D-8C47-3C72BDAEA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CDDF58-0CDD-4D6F-9193-B62C0A3D3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53BD4D-80AF-4520-92F2-DDAFDBA6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7D7C19-065D-4D8E-814E-EE7E22AB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014FEC-0C5E-4D96-B01F-7E9A41CB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69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8981-0BF0-438F-A6FA-070DAD4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A5B6E6-4C15-4F74-81E2-5BCD98D1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D588F0-3482-4ABC-85A7-80840F05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F868C6-349B-410F-B452-428206C9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1EEBF1-6072-41AD-B704-3A5FC386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78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932FB-C987-478A-A5A6-F10FBCE8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551AF7-305C-41D9-AB66-5FCBD1697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9C2F2C-278A-40E1-938F-F1226114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24BB9F-184F-44D4-8D94-2D947E8C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ADF219-B0FF-4CE7-B1B7-25EE5FF6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80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41575-1265-47BE-9C34-B6B6E773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401E2-1480-4A04-B8EC-76DE97ACF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E4D4EE-3404-408D-8777-8E8E1A14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D2D83F-EA31-46DC-8731-F6B9CB81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84AB8E-8BB9-455D-B137-84662E29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E30B95-D86E-4D18-9097-AA3C40CC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0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0D31C-BF0F-41A5-BC40-A69A83F2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BD9B3C-EB60-4517-B3F1-EC8EC5935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13FF9E-75C6-4232-A476-9D9CF9AD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B8B9E9-EC81-4774-9197-5F5A9B1EF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EC0581-BB6E-446E-8A2C-512F25DE7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C6B871-B7BE-4DF3-8EC8-1BA6F165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BB65D3-31AF-4787-99C3-96388AA1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E1358E-6679-4813-AB72-51C6ECA7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57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82049-F950-41E7-85CF-0037DB30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B42042-A9EC-40C2-B678-3E1851DB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FB855C-9A73-43AD-A095-26909E4D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28CDF13-EFB9-4B02-985F-45ACBC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70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7307AB-292F-413A-B795-9265A055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A8FD98E-6FA9-4066-9937-9E2E34EA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CB601A-1247-4EEB-84D1-1F825C59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6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DEE07-A359-42FC-B0D0-55CE6670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32749F-F516-48A6-BFC7-8D60BE0B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2A1702-5091-4929-B369-5CE05948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0B3BC9-FA68-481C-8A84-3D9EF4F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06A7D3-3575-4129-BB07-2A9C12F9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AC7D7B-B128-4E1D-905B-5BAC753E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B20A9-6629-4A85-8E7B-CE61406B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151D264-3A53-43A8-A8FB-829547DB8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CCDB83F-827A-48CB-AF43-FB3393528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DB375F-AC77-42F7-B0D7-32724F9E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130FCE-1993-4577-A85B-B7CCA8BA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7ABECD-52C4-462D-9B23-E38F4AA0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76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6CE508-97D4-9502-02A0-0C1E1F65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58926" r="18179" b="15548"/>
          <a:stretch/>
        </p:blipFill>
        <p:spPr>
          <a:xfrm>
            <a:off x="10134116" y="218380"/>
            <a:ext cx="2038181" cy="58878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8C9DC3-7DBB-4DE2-AA61-AED11103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10097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215CB9-5A55-45E6-84A0-DD49158A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5140" y="2566533"/>
            <a:ext cx="10515600" cy="3355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F176E1-A572-4392-AD6E-9994B2493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51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1123-E92C-410F-B77C-EEE413A2AA82}" type="datetimeFigureOut">
              <a:rPr lang="pt-BR" smtClean="0"/>
              <a:pPr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5CE00-F209-4FF6-9703-8F2AB56FE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55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63C5B-7945-43F8-AA27-A50266172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7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CFA5-5C53-4E9F-B651-A5BD271A330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41B443A-4A97-E15D-830C-A7A0CC893C97}"/>
              </a:ext>
            </a:extLst>
          </p:cNvPr>
          <p:cNvSpPr/>
          <p:nvPr userDrawn="1"/>
        </p:nvSpPr>
        <p:spPr>
          <a:xfrm>
            <a:off x="2390917" y="6786143"/>
            <a:ext cx="9801083" cy="81905"/>
          </a:xfrm>
          <a:prstGeom prst="rect">
            <a:avLst/>
          </a:prstGeom>
          <a:solidFill>
            <a:srgbClr val="D90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3BEB1FC-F314-3089-CC8C-083351E234CA}"/>
              </a:ext>
            </a:extLst>
          </p:cNvPr>
          <p:cNvSpPr/>
          <p:nvPr userDrawn="1"/>
        </p:nvSpPr>
        <p:spPr>
          <a:xfrm>
            <a:off x="0" y="6786143"/>
            <a:ext cx="9801083" cy="81905"/>
          </a:xfrm>
          <a:prstGeom prst="rect">
            <a:avLst/>
          </a:prstGeom>
          <a:solidFill>
            <a:srgbClr val="A3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815AB0B7-FD7E-84A6-065B-6DDC3CFE5D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" y="34504"/>
            <a:ext cx="1337419" cy="94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8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688E507F-F50E-0644-2C79-3D85FD907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27" r="161" b="227"/>
          <a:stretch/>
        </p:blipFill>
        <p:spPr>
          <a:xfrm>
            <a:off x="2659269" y="4302390"/>
            <a:ext cx="6862429" cy="2042249"/>
          </a:xfrm>
          <a:prstGeom prst="rect">
            <a:avLst/>
          </a:prstGeom>
        </p:spPr>
      </p:pic>
      <p:pic>
        <p:nvPicPr>
          <p:cNvPr id="4" name="Google Shape;92;p13">
            <a:extLst>
              <a:ext uri="{FF2B5EF4-FFF2-40B4-BE49-F238E27FC236}">
                <a16:creationId xmlns:a16="http://schemas.microsoft.com/office/drawing/2014/main" id="{A34E4C29-A4E2-1DF0-1759-2E1C749E708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5693"/>
          <a:stretch/>
        </p:blipFill>
        <p:spPr>
          <a:xfrm>
            <a:off x="3594936" y="1200302"/>
            <a:ext cx="5026893" cy="31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;p13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91932" b="-4"/>
          <a:stretch/>
        </p:blipFill>
        <p:spPr>
          <a:xfrm>
            <a:off x="4019550" y="4119824"/>
            <a:ext cx="4152900" cy="22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ODS_Newlogo_PNG_Vert.png">
            <a:extLst>
              <a:ext uri="{FF2B5EF4-FFF2-40B4-BE49-F238E27FC236}">
                <a16:creationId xmlns:a16="http://schemas.microsoft.com/office/drawing/2014/main" id="{392188D8-E06E-46BA-BA81-3CF12472F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9" t="43522" r="11933" b="34297"/>
          <a:stretch/>
        </p:blipFill>
        <p:spPr bwMode="auto">
          <a:xfrm>
            <a:off x="7886263" y="1256007"/>
            <a:ext cx="660073" cy="720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F49AAE8-9871-D67B-855E-9DA134719C92}"/>
              </a:ext>
            </a:extLst>
          </p:cNvPr>
          <p:cNvSpPr/>
          <p:nvPr/>
        </p:nvSpPr>
        <p:spPr>
          <a:xfrm>
            <a:off x="2390917" y="6786143"/>
            <a:ext cx="9801083" cy="81905"/>
          </a:xfrm>
          <a:prstGeom prst="rect">
            <a:avLst/>
          </a:prstGeom>
          <a:solidFill>
            <a:srgbClr val="D90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F455C01-8352-C06C-7E53-9AAF91C2E9D4}"/>
              </a:ext>
            </a:extLst>
          </p:cNvPr>
          <p:cNvSpPr/>
          <p:nvPr/>
        </p:nvSpPr>
        <p:spPr>
          <a:xfrm>
            <a:off x="0" y="6786143"/>
            <a:ext cx="9801083" cy="81905"/>
          </a:xfrm>
          <a:prstGeom prst="rect">
            <a:avLst/>
          </a:prstGeom>
          <a:solidFill>
            <a:srgbClr val="A30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027357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ESCRITÓRIOS SOCIAIS – IMPLEMENTAÇÃO</a:t>
            </a:r>
          </a:p>
        </p:txBody>
      </p:sp>
      <p:pic>
        <p:nvPicPr>
          <p:cNvPr id="6" name="image6.png">
            <a:extLst>
              <a:ext uri="{FF2B5EF4-FFF2-40B4-BE49-F238E27FC236}">
                <a16:creationId xmlns:a16="http://schemas.microsoft.com/office/drawing/2014/main" id="{C64321E6-BEF9-7E84-AC54-BF2FCD7836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0" y="1818204"/>
            <a:ext cx="4077058" cy="2264169"/>
          </a:xfrm>
          <a:prstGeom prst="rect">
            <a:avLst/>
          </a:prstGeom>
          <a:ln/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E330F47-646A-DDC8-0505-11E97EE41720}"/>
              </a:ext>
            </a:extLst>
          </p:cNvPr>
          <p:cNvSpPr/>
          <p:nvPr/>
        </p:nvSpPr>
        <p:spPr>
          <a:xfrm>
            <a:off x="831008" y="2950288"/>
            <a:ext cx="48178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 implementação de um Escritório Social, independentemente de suas modalidades, se inicia com a manifestação de interesse do ator institucional que esteja articulando sua viabilização na localidade, por meio de envio de e-mail ao Departamento de Monitoramento e Fiscalização do Sistema Carcerário e dos Sistema de Execução de Medidas Socioeducativas (DMF) do Conselho Nacional de Justiça (CNJ) o qual iniciará as tratativas internas para seguimento da iniciativa.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5DE414-B342-9BDC-19CD-3A58DCFB8BCA}"/>
              </a:ext>
            </a:extLst>
          </p:cNvPr>
          <p:cNvSpPr/>
          <p:nvPr/>
        </p:nvSpPr>
        <p:spPr>
          <a:xfrm>
            <a:off x="7100754" y="4496392"/>
            <a:ext cx="47079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Após análise e aprovação, o DMF compartilhará a minuta padrão do Termo de Cooperação Técnica para o ente responsável. </a:t>
            </a:r>
          </a:p>
          <a:p>
            <a:endParaRPr lang="pt-BR" dirty="0"/>
          </a:p>
          <a:p>
            <a:r>
              <a:rPr lang="pt-BR" dirty="0"/>
              <a:t>O CNJ auxiliará em todo o processo de implementação.</a:t>
            </a:r>
          </a:p>
        </p:txBody>
      </p:sp>
    </p:spTree>
    <p:extLst>
      <p:ext uri="{BB962C8B-B14F-4D97-AF65-F5344CB8AC3E}">
        <p14:creationId xmlns:p14="http://schemas.microsoft.com/office/powerpoint/2010/main" val="266334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027357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ESCRITÓRIOS SOCIAIS – FUNCIONAMENTO</a:t>
            </a:r>
          </a:p>
        </p:txBody>
      </p:sp>
      <p:pic>
        <p:nvPicPr>
          <p:cNvPr id="3" name="image4.png">
            <a:extLst>
              <a:ext uri="{FF2B5EF4-FFF2-40B4-BE49-F238E27FC236}">
                <a16:creationId xmlns:a16="http://schemas.microsoft.com/office/drawing/2014/main" id="{650459A7-3202-F1BF-D123-D683955810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7312" y="1961963"/>
            <a:ext cx="9932119" cy="472957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9042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0000000-0008-0000-0C00-000017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80" y="191068"/>
            <a:ext cx="8419049" cy="64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8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1F25DFEF-0A90-1C31-14C4-7E7E0D3DC2CC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5693"/>
          <a:stretch/>
        </p:blipFill>
        <p:spPr>
          <a:xfrm>
            <a:off x="6096000" y="479137"/>
            <a:ext cx="5026893" cy="314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4;p13">
            <a:extLst>
              <a:ext uri="{FF2B5EF4-FFF2-40B4-BE49-F238E27FC236}">
                <a16:creationId xmlns:a16="http://schemas.microsoft.com/office/drawing/2014/main" id="{3BE9EA62-D63F-8955-17BC-A31CCF2DFB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3098" y="3950780"/>
            <a:ext cx="1173028" cy="31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5;p13">
            <a:extLst>
              <a:ext uri="{FF2B5EF4-FFF2-40B4-BE49-F238E27FC236}">
                <a16:creationId xmlns:a16="http://schemas.microsoft.com/office/drawing/2014/main" id="{1DAC33A8-178E-5AEF-B019-2C49DBA26F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8200" y="3692889"/>
            <a:ext cx="437727" cy="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CC3E8E5-56D9-B0DB-81FA-65DC30D6C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874" y="3603261"/>
            <a:ext cx="1429461" cy="1131801"/>
          </a:xfrm>
          <a:prstGeom prst="rect">
            <a:avLst/>
          </a:prstGeom>
        </p:spPr>
      </p:pic>
      <p:sp>
        <p:nvSpPr>
          <p:cNvPr id="13" name="CaixaDeTexto 7">
            <a:extLst>
              <a:ext uri="{FF2B5EF4-FFF2-40B4-BE49-F238E27FC236}">
                <a16:creationId xmlns:a16="http://schemas.microsoft.com/office/drawing/2014/main" id="{5BD39DA0-AE4F-7B88-B49D-6F18C5A66999}"/>
              </a:ext>
            </a:extLst>
          </p:cNvPr>
          <p:cNvSpPr txBox="1"/>
          <p:nvPr/>
        </p:nvSpPr>
        <p:spPr>
          <a:xfrm>
            <a:off x="519414" y="1784616"/>
            <a:ext cx="5756044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0" dirty="0">
                <a:solidFill>
                  <a:srgbClr val="C00000"/>
                </a:solidFill>
                <a:effectLst/>
                <a:latin typeface="Calibri"/>
                <a:cs typeface="Calibri"/>
              </a:rPr>
              <a:t>Rede de Atenção à Pessoa Egressa do Sistema Prisional (</a:t>
            </a:r>
            <a:r>
              <a:rPr lang="pt-BR" sz="3600" b="1" dirty="0">
                <a:solidFill>
                  <a:srgbClr val="C00000"/>
                </a:solidFill>
                <a:latin typeface="Calibri"/>
                <a:cs typeface="Calibri"/>
              </a:rPr>
              <a:t>RAESP</a:t>
            </a:r>
            <a:r>
              <a:rPr lang="pt-BR" sz="3600" b="1" i="0" dirty="0">
                <a:solidFill>
                  <a:srgbClr val="C00000"/>
                </a:solidFill>
                <a:effectLst/>
                <a:latin typeface="Calibri"/>
                <a:cs typeface="Calibri"/>
              </a:rPr>
              <a:t>)</a:t>
            </a:r>
            <a:endParaRPr lang="pt-BR" sz="3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4" name="Imagem 14" descr="Ícone&#10;&#10;Descrição gerada automaticamente">
            <a:extLst>
              <a:ext uri="{FF2B5EF4-FFF2-40B4-BE49-F238E27FC236}">
                <a16:creationId xmlns:a16="http://schemas.microsoft.com/office/drawing/2014/main" id="{9A676DFC-F3BA-23DD-23DB-4C957AAC3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9" y="5435693"/>
            <a:ext cx="21526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4" name="Imagem 14" descr="Ícone&#10;&#10;Descrição gerada automaticamente">
            <a:extLst>
              <a:ext uri="{FF2B5EF4-FFF2-40B4-BE49-F238E27FC236}">
                <a16:creationId xmlns:a16="http://schemas.microsoft.com/office/drawing/2014/main" id="{9A676DFC-F3BA-23DD-23DB-4C957AAC3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" y="5435693"/>
            <a:ext cx="2152650" cy="14192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541206-AF4D-7052-B388-702C0437E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8" y="35510"/>
            <a:ext cx="12091599" cy="876422"/>
          </a:xfrm>
          <a:prstGeom prst="rect">
            <a:avLst/>
          </a:prstGeom>
        </p:spPr>
      </p:pic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8264354E-D0B0-F0C1-8657-2C393150B688}"/>
              </a:ext>
            </a:extLst>
          </p:cNvPr>
          <p:cNvSpPr/>
          <p:nvPr/>
        </p:nvSpPr>
        <p:spPr>
          <a:xfrm>
            <a:off x="985812" y="1311555"/>
            <a:ext cx="10953135" cy="2213327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D91BDDE-7045-81FD-3D57-522A26DA776D}"/>
              </a:ext>
            </a:extLst>
          </p:cNvPr>
          <p:cNvGraphicFramePr/>
          <p:nvPr/>
        </p:nvGraphicFramePr>
        <p:xfrm>
          <a:off x="1689072" y="3287507"/>
          <a:ext cx="10560432" cy="391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Google Shape;109;p3">
            <a:extLst>
              <a:ext uri="{FF2B5EF4-FFF2-40B4-BE49-F238E27FC236}">
                <a16:creationId xmlns:a16="http://schemas.microsoft.com/office/drawing/2014/main" id="{4BBFDDCC-5CA2-1378-E0A2-F79AC429BCF8}"/>
              </a:ext>
            </a:extLst>
          </p:cNvPr>
          <p:cNvSpPr/>
          <p:nvPr/>
        </p:nvSpPr>
        <p:spPr>
          <a:xfrm>
            <a:off x="1111624" y="1424855"/>
            <a:ext cx="10648335" cy="2213327"/>
          </a:xfrm>
          <a:prstGeom prst="round2Diag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RAESP é a Rede de Atenção as Pessoas Egressas do Sistema Prisional. A primeira RAESP foi criada em maio de 2006 através de iniciativas de sete instituições, com suas ações desenvolvidas no território, do Estado do Rio de Janeiro.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pt-BR" altLang="zh-CN" sz="1800" dirty="0">
                <a:solidFill>
                  <a:schemeClr val="dk1"/>
                </a:solidFill>
                <a:latin typeface="Calibri"/>
                <a:cs typeface="Calibri"/>
              </a:rPr>
              <a:t>Trata-se de uma metodologia de formação de redes, com foco no fortalecimento da agenda de atenção às pessoas egressas do Sistema Prisional e que tem como estrat</a:t>
            </a:r>
            <a:r>
              <a:rPr lang="pt-BR" altLang="zh-CN" dirty="0">
                <a:solidFill>
                  <a:schemeClr val="dk1"/>
                </a:solidFill>
                <a:latin typeface="Calibri"/>
                <a:cs typeface="Calibri"/>
              </a:rPr>
              <a:t>é</a:t>
            </a:r>
            <a:r>
              <a:rPr lang="pt-BR" altLang="zh-CN" sz="1800" dirty="0">
                <a:solidFill>
                  <a:schemeClr val="dk1"/>
                </a:solidFill>
                <a:latin typeface="Calibri"/>
                <a:cs typeface="Calibri"/>
              </a:rPr>
              <a:t>gia a mobilização voluntária, horizontal e colaborativa entre atores do Poder Público e da sociedade civil.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8885267-A26B-3081-C617-F444269F47D8}"/>
              </a:ext>
            </a:extLst>
          </p:cNvPr>
          <p:cNvSpPr txBox="1"/>
          <p:nvPr/>
        </p:nvSpPr>
        <p:spPr>
          <a:xfrm>
            <a:off x="3097568" y="170364"/>
            <a:ext cx="6138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RAESP: Histórico e princípios</a:t>
            </a:r>
          </a:p>
        </p:txBody>
      </p:sp>
    </p:spTree>
    <p:extLst>
      <p:ext uri="{BB962C8B-B14F-4D97-AF65-F5344CB8AC3E}">
        <p14:creationId xmlns:p14="http://schemas.microsoft.com/office/powerpoint/2010/main" val="4052046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41206-AF4D-7052-B388-702C043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" y="35510"/>
            <a:ext cx="12091599" cy="87642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3F8A654-029E-066D-4E84-91C83C51DF13}"/>
              </a:ext>
            </a:extLst>
          </p:cNvPr>
          <p:cNvSpPr txBox="1"/>
          <p:nvPr/>
        </p:nvSpPr>
        <p:spPr>
          <a:xfrm>
            <a:off x="1456405" y="197265"/>
            <a:ext cx="88868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Porque fomentar essa Rede?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CBF18CF-AFE4-D3F0-9DBB-8598E63FEC8B}"/>
              </a:ext>
            </a:extLst>
          </p:cNvPr>
          <p:cNvSpPr/>
          <p:nvPr/>
        </p:nvSpPr>
        <p:spPr>
          <a:xfrm>
            <a:off x="184334" y="2532050"/>
            <a:ext cx="2544142" cy="2638281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5A10F49-1A43-5C7E-9680-BE3D0E220999}"/>
              </a:ext>
            </a:extLst>
          </p:cNvPr>
          <p:cNvGraphicFramePr/>
          <p:nvPr/>
        </p:nvGraphicFramePr>
        <p:xfrm>
          <a:off x="2005782" y="884583"/>
          <a:ext cx="10023986" cy="577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9342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41206-AF4D-7052-B388-702C043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" y="35510"/>
            <a:ext cx="12091599" cy="87642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B686FA2-2F0D-0329-8751-8D6B2041F4DB}"/>
              </a:ext>
            </a:extLst>
          </p:cNvPr>
          <p:cNvGraphicFramePr/>
          <p:nvPr/>
        </p:nvGraphicFramePr>
        <p:xfrm>
          <a:off x="255639" y="863898"/>
          <a:ext cx="6765199" cy="570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8D374FC-7128-AF23-113B-F15775EC20C0}"/>
              </a:ext>
            </a:extLst>
          </p:cNvPr>
          <p:cNvSpPr txBox="1"/>
          <p:nvPr/>
        </p:nvSpPr>
        <p:spPr>
          <a:xfrm>
            <a:off x="1456405" y="197265"/>
            <a:ext cx="888682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Entregas – Parceria com RAESP-RJ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000000-0008-0000-0F00-000009000000}"/>
              </a:ext>
            </a:extLst>
          </p:cNvPr>
          <p:cNvSpPr/>
          <p:nvPr/>
        </p:nvSpPr>
        <p:spPr>
          <a:xfrm>
            <a:off x="11133526" y="5567362"/>
            <a:ext cx="496499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0EEA8E8-59A8-4B60-CCCA-F294A8215F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208" r="26067" b="2099"/>
          <a:stretch/>
        </p:blipFill>
        <p:spPr>
          <a:xfrm>
            <a:off x="7368466" y="878782"/>
            <a:ext cx="4621395" cy="58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5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41206-AF4D-7052-B388-702C043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" y="35510"/>
            <a:ext cx="12091599" cy="87642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B26EFAB-8D1A-21AD-892D-DCADC329EDC5}"/>
              </a:ext>
            </a:extLst>
          </p:cNvPr>
          <p:cNvSpPr txBox="1"/>
          <p:nvPr/>
        </p:nvSpPr>
        <p:spPr>
          <a:xfrm>
            <a:off x="952316" y="181898"/>
            <a:ext cx="7007349" cy="82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Entregas</a:t>
            </a:r>
            <a:r>
              <a:rPr lang="en-US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– </a:t>
            </a:r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Parceria</a:t>
            </a:r>
            <a:r>
              <a:rPr lang="en-US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 com Igarapé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38B5E8FA-6FAB-5481-A2A8-DDBF111F2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02" r="-2" b="-2"/>
          <a:stretch/>
        </p:blipFill>
        <p:spPr>
          <a:xfrm>
            <a:off x="8075117" y="-6"/>
            <a:ext cx="4116885" cy="3585722"/>
          </a:xfrm>
          <a:custGeom>
            <a:avLst/>
            <a:gdLst/>
            <a:ahLst/>
            <a:cxnLst/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</p:spPr>
      </p:pic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8C5D8667-0C05-A066-4F3C-3C5496043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49" r="-4" b="1745"/>
          <a:stretch/>
        </p:blipFill>
        <p:spPr>
          <a:xfrm>
            <a:off x="8991066" y="4009110"/>
            <a:ext cx="3200935" cy="2848897"/>
          </a:xfrm>
          <a:custGeom>
            <a:avLst/>
            <a:gdLst/>
            <a:ahLst/>
            <a:cxnLst/>
            <a:rect l="l" t="t" r="r" b="b"/>
            <a:pathLst>
              <a:path w="3200935" h="2848897">
                <a:moveTo>
                  <a:pt x="1822480" y="0"/>
                </a:moveTo>
                <a:lnTo>
                  <a:pt x="1858100" y="3339"/>
                </a:lnTo>
                <a:lnTo>
                  <a:pt x="1892611" y="12245"/>
                </a:lnTo>
                <a:lnTo>
                  <a:pt x="1926007" y="25604"/>
                </a:lnTo>
                <a:lnTo>
                  <a:pt x="1960514" y="42302"/>
                </a:lnTo>
                <a:lnTo>
                  <a:pt x="1992798" y="61227"/>
                </a:lnTo>
                <a:lnTo>
                  <a:pt x="2026194" y="81264"/>
                </a:lnTo>
                <a:lnTo>
                  <a:pt x="2059589" y="99075"/>
                </a:lnTo>
                <a:lnTo>
                  <a:pt x="2092985" y="116887"/>
                </a:lnTo>
                <a:lnTo>
                  <a:pt x="2125268" y="130245"/>
                </a:lnTo>
                <a:lnTo>
                  <a:pt x="2160890" y="139150"/>
                </a:lnTo>
                <a:lnTo>
                  <a:pt x="2195399" y="143604"/>
                </a:lnTo>
                <a:lnTo>
                  <a:pt x="2232134" y="143604"/>
                </a:lnTo>
                <a:lnTo>
                  <a:pt x="2269983" y="141378"/>
                </a:lnTo>
                <a:lnTo>
                  <a:pt x="2307831" y="136924"/>
                </a:lnTo>
                <a:lnTo>
                  <a:pt x="2345681" y="131359"/>
                </a:lnTo>
                <a:lnTo>
                  <a:pt x="2383529" y="126906"/>
                </a:lnTo>
                <a:lnTo>
                  <a:pt x="2421378" y="123565"/>
                </a:lnTo>
                <a:lnTo>
                  <a:pt x="2456999" y="124678"/>
                </a:lnTo>
                <a:lnTo>
                  <a:pt x="2491507" y="129132"/>
                </a:lnTo>
                <a:lnTo>
                  <a:pt x="2524903" y="139150"/>
                </a:lnTo>
                <a:lnTo>
                  <a:pt x="2552734" y="153622"/>
                </a:lnTo>
                <a:lnTo>
                  <a:pt x="2579449" y="172547"/>
                </a:lnTo>
                <a:lnTo>
                  <a:pt x="2602827" y="194811"/>
                </a:lnTo>
                <a:lnTo>
                  <a:pt x="2626204" y="220414"/>
                </a:lnTo>
                <a:lnTo>
                  <a:pt x="2647355" y="247131"/>
                </a:lnTo>
                <a:lnTo>
                  <a:pt x="2668506" y="274961"/>
                </a:lnTo>
                <a:lnTo>
                  <a:pt x="2689656" y="302791"/>
                </a:lnTo>
                <a:lnTo>
                  <a:pt x="2710806" y="329509"/>
                </a:lnTo>
                <a:lnTo>
                  <a:pt x="2733071" y="355112"/>
                </a:lnTo>
                <a:lnTo>
                  <a:pt x="2758675" y="377377"/>
                </a:lnTo>
                <a:lnTo>
                  <a:pt x="2783165" y="397415"/>
                </a:lnTo>
                <a:lnTo>
                  <a:pt x="2810995" y="412999"/>
                </a:lnTo>
                <a:lnTo>
                  <a:pt x="2841051" y="426357"/>
                </a:lnTo>
                <a:lnTo>
                  <a:pt x="2873333" y="437489"/>
                </a:lnTo>
                <a:lnTo>
                  <a:pt x="2906728" y="447507"/>
                </a:lnTo>
                <a:lnTo>
                  <a:pt x="2940124" y="456413"/>
                </a:lnTo>
                <a:lnTo>
                  <a:pt x="2974633" y="465320"/>
                </a:lnTo>
                <a:lnTo>
                  <a:pt x="3006916" y="475338"/>
                </a:lnTo>
                <a:lnTo>
                  <a:pt x="3039197" y="486470"/>
                </a:lnTo>
                <a:lnTo>
                  <a:pt x="3069254" y="499829"/>
                </a:lnTo>
                <a:lnTo>
                  <a:pt x="3095972" y="516527"/>
                </a:lnTo>
                <a:lnTo>
                  <a:pt x="3120463" y="536565"/>
                </a:lnTo>
                <a:lnTo>
                  <a:pt x="3140498" y="561055"/>
                </a:lnTo>
                <a:lnTo>
                  <a:pt x="3157197" y="587772"/>
                </a:lnTo>
                <a:lnTo>
                  <a:pt x="3170555" y="617827"/>
                </a:lnTo>
                <a:lnTo>
                  <a:pt x="3181687" y="650112"/>
                </a:lnTo>
                <a:lnTo>
                  <a:pt x="3191705" y="682393"/>
                </a:lnTo>
                <a:lnTo>
                  <a:pt x="3200612" y="716904"/>
                </a:lnTo>
                <a:lnTo>
                  <a:pt x="3200935" y="718115"/>
                </a:lnTo>
                <a:lnTo>
                  <a:pt x="3200935" y="2848897"/>
                </a:lnTo>
                <a:lnTo>
                  <a:pt x="413394" y="2848897"/>
                </a:lnTo>
                <a:lnTo>
                  <a:pt x="400932" y="2820857"/>
                </a:lnTo>
                <a:lnTo>
                  <a:pt x="385348" y="2793028"/>
                </a:lnTo>
                <a:lnTo>
                  <a:pt x="365311" y="2768537"/>
                </a:lnTo>
                <a:lnTo>
                  <a:pt x="343046" y="2742933"/>
                </a:lnTo>
                <a:lnTo>
                  <a:pt x="317443" y="2720669"/>
                </a:lnTo>
                <a:lnTo>
                  <a:pt x="289612" y="2699519"/>
                </a:lnTo>
                <a:lnTo>
                  <a:pt x="261783" y="2678368"/>
                </a:lnTo>
                <a:lnTo>
                  <a:pt x="233954" y="2657218"/>
                </a:lnTo>
                <a:lnTo>
                  <a:pt x="207237" y="2636065"/>
                </a:lnTo>
                <a:lnTo>
                  <a:pt x="181633" y="2612689"/>
                </a:lnTo>
                <a:lnTo>
                  <a:pt x="159370" y="2589312"/>
                </a:lnTo>
                <a:lnTo>
                  <a:pt x="140446" y="2562594"/>
                </a:lnTo>
                <a:lnTo>
                  <a:pt x="125974" y="2534764"/>
                </a:lnTo>
                <a:lnTo>
                  <a:pt x="115956" y="2501370"/>
                </a:lnTo>
                <a:lnTo>
                  <a:pt x="111502" y="2466860"/>
                </a:lnTo>
                <a:lnTo>
                  <a:pt x="110388" y="2431236"/>
                </a:lnTo>
                <a:lnTo>
                  <a:pt x="113728" y="2393388"/>
                </a:lnTo>
                <a:lnTo>
                  <a:pt x="118182" y="2355539"/>
                </a:lnTo>
                <a:lnTo>
                  <a:pt x="123747" y="2317690"/>
                </a:lnTo>
                <a:lnTo>
                  <a:pt x="128200" y="2279842"/>
                </a:lnTo>
                <a:lnTo>
                  <a:pt x="130428" y="2241992"/>
                </a:lnTo>
                <a:lnTo>
                  <a:pt x="130428" y="2205256"/>
                </a:lnTo>
                <a:lnTo>
                  <a:pt x="125974" y="2170747"/>
                </a:lnTo>
                <a:lnTo>
                  <a:pt x="117069" y="2136238"/>
                </a:lnTo>
                <a:lnTo>
                  <a:pt x="103710" y="2103954"/>
                </a:lnTo>
                <a:lnTo>
                  <a:pt x="87012" y="2070559"/>
                </a:lnTo>
                <a:lnTo>
                  <a:pt x="68088" y="2037163"/>
                </a:lnTo>
                <a:lnTo>
                  <a:pt x="48051" y="2003766"/>
                </a:lnTo>
                <a:lnTo>
                  <a:pt x="29127" y="1971483"/>
                </a:lnTo>
                <a:lnTo>
                  <a:pt x="12427" y="1936974"/>
                </a:lnTo>
                <a:lnTo>
                  <a:pt x="0" y="1905903"/>
                </a:lnTo>
                <a:lnTo>
                  <a:pt x="0" y="1760990"/>
                </a:lnTo>
                <a:lnTo>
                  <a:pt x="12427" y="1729918"/>
                </a:lnTo>
                <a:lnTo>
                  <a:pt x="29127" y="1695410"/>
                </a:lnTo>
                <a:lnTo>
                  <a:pt x="48051" y="1663126"/>
                </a:lnTo>
                <a:lnTo>
                  <a:pt x="68088" y="1629730"/>
                </a:lnTo>
                <a:lnTo>
                  <a:pt x="87012" y="1596334"/>
                </a:lnTo>
                <a:lnTo>
                  <a:pt x="103710" y="1562938"/>
                </a:lnTo>
                <a:lnTo>
                  <a:pt x="117069" y="1530654"/>
                </a:lnTo>
                <a:lnTo>
                  <a:pt x="125974" y="1496145"/>
                </a:lnTo>
                <a:lnTo>
                  <a:pt x="130428" y="1461636"/>
                </a:lnTo>
                <a:lnTo>
                  <a:pt x="130428" y="1424901"/>
                </a:lnTo>
                <a:lnTo>
                  <a:pt x="128200" y="1387052"/>
                </a:lnTo>
                <a:lnTo>
                  <a:pt x="123747" y="1349203"/>
                </a:lnTo>
                <a:lnTo>
                  <a:pt x="118182" y="1311353"/>
                </a:lnTo>
                <a:lnTo>
                  <a:pt x="113728" y="1273505"/>
                </a:lnTo>
                <a:lnTo>
                  <a:pt x="110388" y="1235657"/>
                </a:lnTo>
                <a:lnTo>
                  <a:pt x="111502" y="1200034"/>
                </a:lnTo>
                <a:lnTo>
                  <a:pt x="115956" y="1165525"/>
                </a:lnTo>
                <a:lnTo>
                  <a:pt x="125974" y="1132128"/>
                </a:lnTo>
                <a:lnTo>
                  <a:pt x="140446" y="1104298"/>
                </a:lnTo>
                <a:lnTo>
                  <a:pt x="159370" y="1077582"/>
                </a:lnTo>
                <a:lnTo>
                  <a:pt x="181633" y="1054204"/>
                </a:lnTo>
                <a:lnTo>
                  <a:pt x="207237" y="1030827"/>
                </a:lnTo>
                <a:lnTo>
                  <a:pt x="233954" y="1009676"/>
                </a:lnTo>
                <a:lnTo>
                  <a:pt x="261783" y="988524"/>
                </a:lnTo>
                <a:lnTo>
                  <a:pt x="289612" y="967374"/>
                </a:lnTo>
                <a:lnTo>
                  <a:pt x="317443" y="946223"/>
                </a:lnTo>
                <a:lnTo>
                  <a:pt x="343046" y="923960"/>
                </a:lnTo>
                <a:lnTo>
                  <a:pt x="365311" y="898356"/>
                </a:lnTo>
                <a:lnTo>
                  <a:pt x="385348" y="873865"/>
                </a:lnTo>
                <a:lnTo>
                  <a:pt x="400932" y="846035"/>
                </a:lnTo>
                <a:lnTo>
                  <a:pt x="414290" y="815980"/>
                </a:lnTo>
                <a:lnTo>
                  <a:pt x="425422" y="783695"/>
                </a:lnTo>
                <a:lnTo>
                  <a:pt x="435442" y="750298"/>
                </a:lnTo>
                <a:lnTo>
                  <a:pt x="444347" y="716904"/>
                </a:lnTo>
                <a:lnTo>
                  <a:pt x="453253" y="682393"/>
                </a:lnTo>
                <a:lnTo>
                  <a:pt x="463271" y="650112"/>
                </a:lnTo>
                <a:lnTo>
                  <a:pt x="474403" y="617827"/>
                </a:lnTo>
                <a:lnTo>
                  <a:pt x="487762" y="587772"/>
                </a:lnTo>
                <a:lnTo>
                  <a:pt x="504460" y="561055"/>
                </a:lnTo>
                <a:lnTo>
                  <a:pt x="524495" y="536565"/>
                </a:lnTo>
                <a:lnTo>
                  <a:pt x="548987" y="516527"/>
                </a:lnTo>
                <a:lnTo>
                  <a:pt x="575704" y="499829"/>
                </a:lnTo>
                <a:lnTo>
                  <a:pt x="605759" y="486470"/>
                </a:lnTo>
                <a:lnTo>
                  <a:pt x="638042" y="475338"/>
                </a:lnTo>
                <a:lnTo>
                  <a:pt x="670325" y="465320"/>
                </a:lnTo>
                <a:lnTo>
                  <a:pt x="704834" y="456413"/>
                </a:lnTo>
                <a:lnTo>
                  <a:pt x="738229" y="447507"/>
                </a:lnTo>
                <a:lnTo>
                  <a:pt x="771626" y="437489"/>
                </a:lnTo>
                <a:lnTo>
                  <a:pt x="803907" y="426357"/>
                </a:lnTo>
                <a:lnTo>
                  <a:pt x="833964" y="412999"/>
                </a:lnTo>
                <a:lnTo>
                  <a:pt x="861794" y="397415"/>
                </a:lnTo>
                <a:lnTo>
                  <a:pt x="886284" y="377377"/>
                </a:lnTo>
                <a:lnTo>
                  <a:pt x="911888" y="355112"/>
                </a:lnTo>
                <a:lnTo>
                  <a:pt x="934152" y="329509"/>
                </a:lnTo>
                <a:lnTo>
                  <a:pt x="955302" y="302791"/>
                </a:lnTo>
                <a:lnTo>
                  <a:pt x="976452" y="274961"/>
                </a:lnTo>
                <a:lnTo>
                  <a:pt x="997604" y="247131"/>
                </a:lnTo>
                <a:lnTo>
                  <a:pt x="1018754" y="220414"/>
                </a:lnTo>
                <a:lnTo>
                  <a:pt x="1042131" y="194811"/>
                </a:lnTo>
                <a:lnTo>
                  <a:pt x="1065507" y="172547"/>
                </a:lnTo>
                <a:lnTo>
                  <a:pt x="1092225" y="153622"/>
                </a:lnTo>
                <a:lnTo>
                  <a:pt x="1120055" y="139150"/>
                </a:lnTo>
                <a:lnTo>
                  <a:pt x="1153451" y="129132"/>
                </a:lnTo>
                <a:lnTo>
                  <a:pt x="1187961" y="124678"/>
                </a:lnTo>
                <a:lnTo>
                  <a:pt x="1223581" y="123565"/>
                </a:lnTo>
                <a:lnTo>
                  <a:pt x="1261429" y="126906"/>
                </a:lnTo>
                <a:lnTo>
                  <a:pt x="1299279" y="131359"/>
                </a:lnTo>
                <a:lnTo>
                  <a:pt x="1337128" y="136924"/>
                </a:lnTo>
                <a:lnTo>
                  <a:pt x="1374976" y="141378"/>
                </a:lnTo>
                <a:lnTo>
                  <a:pt x="1412824" y="143604"/>
                </a:lnTo>
                <a:lnTo>
                  <a:pt x="1449561" y="143604"/>
                </a:lnTo>
                <a:lnTo>
                  <a:pt x="1484069" y="139150"/>
                </a:lnTo>
                <a:lnTo>
                  <a:pt x="1518579" y="130245"/>
                </a:lnTo>
                <a:lnTo>
                  <a:pt x="1551974" y="116887"/>
                </a:lnTo>
                <a:lnTo>
                  <a:pt x="1585369" y="99075"/>
                </a:lnTo>
                <a:lnTo>
                  <a:pt x="1618765" y="81264"/>
                </a:lnTo>
                <a:lnTo>
                  <a:pt x="1652161" y="61227"/>
                </a:lnTo>
                <a:lnTo>
                  <a:pt x="1684444" y="42302"/>
                </a:lnTo>
                <a:lnTo>
                  <a:pt x="1718953" y="25604"/>
                </a:lnTo>
                <a:lnTo>
                  <a:pt x="1752349" y="12245"/>
                </a:lnTo>
                <a:lnTo>
                  <a:pt x="1786858" y="3339"/>
                </a:lnTo>
                <a:close/>
              </a:path>
            </a:pathLst>
          </a:cu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B5E461A-1075-C3FD-0DEC-8CB3C5DDDEED}"/>
              </a:ext>
            </a:extLst>
          </p:cNvPr>
          <p:cNvGraphicFramePr/>
          <p:nvPr/>
        </p:nvGraphicFramePr>
        <p:xfrm>
          <a:off x="403123" y="1120877"/>
          <a:ext cx="7556542" cy="555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762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541206-AF4D-7052-B388-702C0437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" y="35510"/>
            <a:ext cx="12091599" cy="87642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FD71A90-5FAE-F66B-4B42-BA6760CDB9AE}"/>
              </a:ext>
            </a:extLst>
          </p:cNvPr>
          <p:cNvGraphicFramePr/>
          <p:nvPr/>
        </p:nvGraphicFramePr>
        <p:xfrm>
          <a:off x="432619" y="953727"/>
          <a:ext cx="7207045" cy="571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ADF751E-0CC9-DF49-9DBA-3AD656EF7954}"/>
              </a:ext>
            </a:extLst>
          </p:cNvPr>
          <p:cNvSpPr txBox="1"/>
          <p:nvPr/>
        </p:nvSpPr>
        <p:spPr>
          <a:xfrm>
            <a:off x="1485901" y="191730"/>
            <a:ext cx="8886824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Próximos passos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4412513-8B7A-C22F-D361-0FD712F89DD2}"/>
              </a:ext>
            </a:extLst>
          </p:cNvPr>
          <p:cNvSpPr/>
          <p:nvPr/>
        </p:nvSpPr>
        <p:spPr>
          <a:xfrm>
            <a:off x="8924922" y="3509203"/>
            <a:ext cx="2544142" cy="2638281"/>
          </a:xfrm>
          <a:prstGeom prst="ellipse">
            <a:avLst/>
          </a:prstGeom>
          <a:blipFill>
            <a:blip r:embed="rId8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69057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942BACA-1324-4B9E-AEB3-620744713E8C}"/>
              </a:ext>
            </a:extLst>
          </p:cNvPr>
          <p:cNvSpPr/>
          <p:nvPr/>
        </p:nvSpPr>
        <p:spPr>
          <a:xfrm>
            <a:off x="0" y="0"/>
            <a:ext cx="12192000" cy="6764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DB2EE5F-4DA1-95FC-2902-4C64013F0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925A-9130-55FE-B06E-4523F75EA197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4" name="Imagem 14" descr="Ícone&#10;&#10;Descrição gerada automaticamente">
            <a:extLst>
              <a:ext uri="{FF2B5EF4-FFF2-40B4-BE49-F238E27FC236}">
                <a16:creationId xmlns:a16="http://schemas.microsoft.com/office/drawing/2014/main" id="{9A676DFC-F3BA-23DD-23DB-4C957AAC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6" y="2009774"/>
            <a:ext cx="2152650" cy="14192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541206-AF4D-7052-B388-702C0437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8" y="35510"/>
            <a:ext cx="12091599" cy="87642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6C39E4-1213-EB35-CDFA-41463B0A1CF2}"/>
              </a:ext>
            </a:extLst>
          </p:cNvPr>
          <p:cNvSpPr txBox="1"/>
          <p:nvPr/>
        </p:nvSpPr>
        <p:spPr>
          <a:xfrm>
            <a:off x="1456405" y="197265"/>
            <a:ext cx="8886824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b="1" kern="1200" dirty="0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Etapas de implementação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7B08C28-E8D0-53E1-483D-3A43262B25A1}"/>
              </a:ext>
            </a:extLst>
          </p:cNvPr>
          <p:cNvGraphicFramePr/>
          <p:nvPr/>
        </p:nvGraphicFramePr>
        <p:xfrm>
          <a:off x="2005782" y="884583"/>
          <a:ext cx="10023986" cy="577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3737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9CC3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D9346C5-BF01-1120-9558-89812D4EB60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2" name="Google Shape;92;p1" descr="Uma imagem contendo Ícone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90420" y="4378760"/>
              <a:ext cx="4001580" cy="23795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Ícone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 l="43899" t="29938" b="13888"/>
            <a:stretch/>
          </p:blipFill>
          <p:spPr>
            <a:xfrm>
              <a:off x="0" y="0"/>
              <a:ext cx="8289472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BB763FF-8BBE-9D3C-6F5A-8054A9C8FD6F}"/>
              </a:ext>
            </a:extLst>
          </p:cNvPr>
          <p:cNvSpPr txBox="1">
            <a:spLocks/>
          </p:cNvSpPr>
          <p:nvPr/>
        </p:nvSpPr>
        <p:spPr>
          <a:xfrm>
            <a:off x="221942" y="1"/>
            <a:ext cx="11780667" cy="60634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Fomento para uma Política de Atenção às Pessoas Egressas: o Escritório Social</a:t>
            </a:r>
          </a:p>
        </p:txBody>
      </p:sp>
    </p:spTree>
    <p:extLst>
      <p:ext uri="{BB962C8B-B14F-4D97-AF65-F5344CB8AC3E}">
        <p14:creationId xmlns:p14="http://schemas.microsoft.com/office/powerpoint/2010/main" val="11326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E3018CC-CA1A-468B-9F5A-433AD444C40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3202"/>
            <a:ext cx="12192000" cy="76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ESCRITÓRIOS SOCIAIS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8A018C-4AAE-6696-469D-91DF973AAB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2250" y="2566988"/>
            <a:ext cx="11788775" cy="326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/>
              <a:t>Implantado no Espírito Santo de forma pioneira, em 20 de abril de 2016, o Escritório Social foi parte do projeto Cidadania nos Presídios, do Conselho Nacional de Justiça (CNJ), ganhando novo impulso a partir do Programa Justiça Presente (2018-2020) e Fazendo Justiça (desde 2020).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16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/>
              <a:t>O Escritório Social é um equipamento público de gestão compartilhada entre os Poderes Judiciário e Executivo, responsável por realizar acolhimento e encaminhamentos das pessoas egressas do sistema prisional e seus familiares para as políticas públicas existentes, articulando uma política </a:t>
            </a:r>
            <a:r>
              <a:rPr lang="pt-BR" sz="1600" dirty="0" err="1"/>
              <a:t>intersetorial</a:t>
            </a:r>
            <a:r>
              <a:rPr lang="pt-BR" sz="1600" dirty="0"/>
              <a:t> e interinstitucional de inclusão social que se correlaciona e demanda iniciativas de diferentes políticas públicas estaduais e municipais, sistemas e atores da sociedade civil</a:t>
            </a:r>
          </a:p>
        </p:txBody>
      </p:sp>
    </p:spTree>
    <p:extLst>
      <p:ext uri="{BB962C8B-B14F-4D97-AF65-F5344CB8AC3E}">
        <p14:creationId xmlns:p14="http://schemas.microsoft.com/office/powerpoint/2010/main" val="407860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5E7C2E-3F71-15BB-B79B-8A73DEA9D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3942" r="3633" b="3863"/>
          <a:stretch/>
        </p:blipFill>
        <p:spPr>
          <a:xfrm>
            <a:off x="2509420" y="1709969"/>
            <a:ext cx="7173159" cy="4767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721" y="199748"/>
            <a:ext cx="8560229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dirty="0"/>
              <a:t>ESCRITÓRIOS SOCIAIS – MODELO DE GESTÃO</a:t>
            </a:r>
          </a:p>
        </p:txBody>
      </p:sp>
    </p:spTree>
    <p:extLst>
      <p:ext uri="{BB962C8B-B14F-4D97-AF65-F5344CB8AC3E}">
        <p14:creationId xmlns:p14="http://schemas.microsoft.com/office/powerpoint/2010/main" val="196127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896" y="7523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dirty="0"/>
              <a:t>ESCRITÓRIOS SOCIAIS – MODELO DE GESTÃO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0D5D9-31C2-5AFA-62A3-D28E63A3D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r="3097" b="21129"/>
          <a:stretch/>
        </p:blipFill>
        <p:spPr bwMode="auto">
          <a:xfrm>
            <a:off x="1885950" y="2486186"/>
            <a:ext cx="5353235" cy="188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50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027357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O papel das instituições e suas responsabilidades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7A9B-4CA8-1680-D0E4-070AD9DC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42" y="2068498"/>
            <a:ext cx="11789546" cy="4714042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pt-BR" b="1" dirty="0"/>
              <a:t>Tribunais de Justiça </a:t>
            </a:r>
          </a:p>
          <a:p>
            <a:pPr marL="114300" indent="0">
              <a:buNone/>
            </a:pPr>
            <a:r>
              <a:rPr lang="pt-BR" dirty="0"/>
              <a:t>Conforme a Resolução 307 do CNJ, os Tribunais de Justiça podem celebrar parcerias para a implantação da política de egressos. Cabe aos Grupos de Monitoramento e Fiscalização do Sistema Carcerário – </a:t>
            </a:r>
            <a:r>
              <a:rPr lang="pt-BR" dirty="0" err="1"/>
              <a:t>GMFs</a:t>
            </a:r>
            <a:r>
              <a:rPr lang="pt-BR" dirty="0"/>
              <a:t>, o fomento e o apoio à sustentabilidade do Escritório Social, auxiliando o Poder Executivo na implementação, na gestão, no encaminhamento e atendimento das pessoas usuárias e na articulação com demais instâncias e instituições.</a:t>
            </a:r>
            <a:r>
              <a:rPr lang="pt-BR" b="1" dirty="0"/>
              <a:t> </a:t>
            </a:r>
          </a:p>
          <a:p>
            <a:pPr marL="114300" indent="0">
              <a:buNone/>
            </a:pPr>
            <a:endParaRPr lang="pt-BR" b="1" dirty="0"/>
          </a:p>
          <a:p>
            <a:pPr marL="114300" indent="0">
              <a:buNone/>
            </a:pPr>
            <a:r>
              <a:rPr lang="pt-BR" sz="2700" b="1" dirty="0"/>
              <a:t>Varas de Execução Penal</a:t>
            </a:r>
          </a:p>
          <a:p>
            <a:r>
              <a:rPr lang="pt-BR" dirty="0"/>
              <a:t>Mobilizar os atores locais para o planejamento e estruturação do Escritório Social;</a:t>
            </a:r>
          </a:p>
          <a:p>
            <a:r>
              <a:rPr lang="pt-BR" dirty="0"/>
              <a:t>Priorizar a destinação de verbas das penas de multa para a política de atenção às pessoas egressas;</a:t>
            </a:r>
          </a:p>
          <a:p>
            <a:r>
              <a:rPr lang="pt-BR" dirty="0"/>
              <a:t>Promover a participação das equipes técnicas das Varas de Execução nas metodologias do Escritório Social;</a:t>
            </a:r>
          </a:p>
          <a:p>
            <a:r>
              <a:rPr lang="pt-BR" dirty="0"/>
              <a:t>Atentar para o atendimento de demandas emergenciais, fiscalizando o fornecimento de insumos no momento de saída das pessoas egressas no sistema prisional e assegurando seu fornecimento quando a soltura ou desligamento ocorrer em sede do Judiciário;</a:t>
            </a:r>
          </a:p>
          <a:p>
            <a:r>
              <a:rPr lang="pt-BR" dirty="0"/>
              <a:t>Prever o relaxamento das condicionalidades a serem cumpridas pelas pessoas egressas nos casos de comparecimento frequente e participação em atividades que venham a ser oferecidas pelo serviço de atenção;</a:t>
            </a:r>
          </a:p>
          <a:p>
            <a:r>
              <a:rPr lang="pt-BR" dirty="0"/>
              <a:t>Realizar campanhas de comunicação;</a:t>
            </a:r>
          </a:p>
          <a:p>
            <a:r>
              <a:rPr lang="pt-BR" dirty="0"/>
              <a:t>Garantir que o controle de condicionalidades seja realizado pelo Poder Judiciário, em locais apropriados e distintos do equipamento de atenção às pessoas egressas</a:t>
            </a:r>
          </a:p>
          <a:p>
            <a:r>
              <a:rPr lang="pt-BR" dirty="0"/>
              <a:t>Participar nos processos de avaliação e monitoramento efetivados do serviço de atenção à pessoa egressa, preferencialmente o Escritório Social.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2596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027357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O papel das instituições e suas responsabilidades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7A9B-4CA8-1680-D0E4-070AD9DC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42" y="2068498"/>
            <a:ext cx="11789546" cy="4714042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pt-BR" sz="2400" b="1" dirty="0"/>
              <a:t>Poder Executivo (Estadual ou municipal)</a:t>
            </a:r>
          </a:p>
          <a:p>
            <a:pPr marL="114300" indent="0">
              <a:buNone/>
            </a:pPr>
            <a:endParaRPr lang="pt-BR" sz="2400" b="1" dirty="0"/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dirty="0"/>
              <a:t>Instituir o órgão executor da atenção à pessoa egressa na unidade federativa, responsabilizando-se por sua gestão, articulação, previsão orçamentária e execução em nível estadual, bem como pelo fomento de instâncias de participação das políticas intersetoriais e da sociedade civil na concepção, acompanhamento e avaliação da política;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dirty="0"/>
              <a:t>Estruturar os Escritórios Sociais, com equipe multidisciplinar qualificada;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dirty="0"/>
              <a:t>Promover a articulação com os demais órgãos da segurança pública estaduais, bem como as demais secretarias responsáveis pelas políticas de educação, trabalho, assistência social, habitação, para mulheres e de diversidade, promoção da igualdade racial, entre outras;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pt-BR" dirty="0"/>
              <a:t>Promover a articulação com os Municípios, Ministério Público, Defensoria Pública, Poder Judiciário e organizações da sociedade civil visando à promoção da política.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114300" indent="0">
              <a:buNone/>
            </a:pPr>
            <a:r>
              <a:rPr lang="pt-BR" sz="2400" b="1" dirty="0"/>
              <a:t>Unidade Prisional </a:t>
            </a:r>
          </a:p>
          <a:p>
            <a:endParaRPr lang="pt-BR" dirty="0"/>
          </a:p>
          <a:p>
            <a:pPr indent="-457200"/>
            <a:r>
              <a:rPr lang="pt-BR" dirty="0"/>
              <a:t>Estabelecer os procedimentos operacionais para execução da metodologia de mobilização da pessoa pré-egressa; </a:t>
            </a:r>
          </a:p>
          <a:p>
            <a:pPr indent="-457200"/>
            <a:r>
              <a:rPr lang="pt-BR" dirty="0"/>
              <a:t>Organização de fluxo interno de encaminhamento às equipes dos nomes elencados pelo SEEU (Sistema Eletrônico de Execução Unificado), como possíveis participantes das atividades de atendimento ao pré-egresso;</a:t>
            </a:r>
          </a:p>
        </p:txBody>
      </p:sp>
    </p:spTree>
    <p:extLst>
      <p:ext uri="{BB962C8B-B14F-4D97-AF65-F5344CB8AC3E}">
        <p14:creationId xmlns:p14="http://schemas.microsoft.com/office/powerpoint/2010/main" val="204664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027357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ESCRITÓRIOS SOCIAIS – METODOLOGIAS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7A9B-4CA8-1680-D0E4-070AD9DC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42" y="2068498"/>
            <a:ext cx="11789546" cy="4714042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/>
              <a:t>Singularização do atendimento</a:t>
            </a:r>
            <a:r>
              <a:rPr lang="pt-BR" sz="2400" dirty="0"/>
              <a:t>: </a:t>
            </a:r>
            <a:r>
              <a:rPr lang="pt-BR" sz="1900" dirty="0"/>
              <a:t>trata-se de metodologia de identificação de demandas e potenciais de cada sujeito que procura pelos serviços. A singularização baseia-se na compreensão dos vínculos e relações entre sujeito e suas esferas de sociabilidade, superando a perspectiva da individualização, cujo foco recai sobre os atributos individuais. No processo de singularização busca-se mapear as trajetórias de vida dos sujeitos e suas interações sociais, visando ao fortalecimento de esferas de sociabilidade que permitam superar as condições de vulnerabilidade em se encontram.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400" b="1" dirty="0"/>
              <a:t>Mobilização de pré-egressos: </a:t>
            </a:r>
            <a:r>
              <a:rPr lang="pt-BR" sz="1900" dirty="0"/>
              <a:t>esta metodologia está voltada para a criação de vínculos entre a política de atenção às pessoas egressas e as pessoas em privação de liberdade, sobretudo no período final de cumprimento de pena. Sua finalidade é não somente dar conhecimento acerca do Escritório Social, mas identificar as demandas que são requeridas pelos sujeitos e, a partir delas, mobilizar redes de políticas e instituições para promover o atendimento. Compreende-se que esta articulação é capaz de mobilizar o interesse dos sujeitos, criando os vínculos necessários para gerar sua participação na política.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400" b="1" dirty="0"/>
              <a:t>Articulação de redes: </a:t>
            </a:r>
            <a:r>
              <a:rPr lang="pt-BR" sz="1900" dirty="0"/>
              <a:t>trata-se da mobilização de redes de instituições da sociedade civil e da vinculação das políticas públicas, a fim de atender as demandas encontradas.</a:t>
            </a:r>
          </a:p>
        </p:txBody>
      </p:sp>
    </p:spTree>
    <p:extLst>
      <p:ext uri="{BB962C8B-B14F-4D97-AF65-F5344CB8AC3E}">
        <p14:creationId xmlns:p14="http://schemas.microsoft.com/office/powerpoint/2010/main" val="228675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451B-7F45-A3F8-B849-B9C2931F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140" y="636915"/>
            <a:ext cx="10027357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/>
              <a:t>ESCRITÓRIOS SOCIAIS – METODOLOGIAS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7A9B-4CA8-1680-D0E4-070AD9DC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942" y="2068498"/>
            <a:ext cx="11789546" cy="471404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400" dirty="0"/>
              <a:t>As metodologias são baseadas, ainda, no reconhecimento das diferenças e da interseccionalidade de raça, gênero e orientação sexual que caracteriza o processo de encarceramento e as dinâmicas internas da gestão prisional, sobrepondo efeitos ao estigma e às formas de discriminação que incorrem sobre as pessoas egressas. Por este motivo, prevê-se a adoção de ações afirmativas e </a:t>
            </a:r>
            <a:r>
              <a:rPr lang="pt-BR" sz="2400" dirty="0" err="1"/>
              <a:t>e</a:t>
            </a:r>
            <a:r>
              <a:rPr lang="pt-BR" sz="2400" dirty="0"/>
              <a:t> de enfrentamento às formas de discriminação racial, de gênero e orientação sexual.</a:t>
            </a:r>
          </a:p>
        </p:txBody>
      </p:sp>
    </p:spTree>
    <p:extLst>
      <p:ext uri="{BB962C8B-B14F-4D97-AF65-F5344CB8AC3E}">
        <p14:creationId xmlns:p14="http://schemas.microsoft.com/office/powerpoint/2010/main" val="563710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2454A8212C1C4FBB67AAED2CE24BE7" ma:contentTypeVersion="17" ma:contentTypeDescription="Crie um novo documento." ma:contentTypeScope="" ma:versionID="7efc5328abb56f4ad5580cc71ccbef7f">
  <xsd:schema xmlns:xsd="http://www.w3.org/2001/XMLSchema" xmlns:xs="http://www.w3.org/2001/XMLSchema" xmlns:p="http://schemas.microsoft.com/office/2006/metadata/properties" xmlns:ns2="a1bf499b-21bb-4d62-84fb-b603b2704245" xmlns:ns3="e4187fc7-00a3-463d-8c28-32a5883d85a7" targetNamespace="http://schemas.microsoft.com/office/2006/metadata/properties" ma:root="true" ma:fieldsID="2c41bdba050fab7b3974f01e0dfbddc0" ns2:_="" ns3:_="">
    <xsd:import namespace="a1bf499b-21bb-4d62-84fb-b603b2704245"/>
    <xsd:import namespace="e4187fc7-00a3-463d-8c28-32a5883d8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f499b-21bb-4d62-84fb-b603b2704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tatus de liberação" ma:internalName="Status_x0020_de_x0020_libera_x00e7__x00e3_o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f1452bb7-58dd-49e7-8a24-adf1385a2b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87fc7-00a3-463d-8c28-32a5883d8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f2ab933-daa9-41af-ac0a-29fe35b2448c}" ma:internalName="TaxCatchAll" ma:showField="CatchAllData" ma:web="e4187fc7-00a3-463d-8c28-32a5883d85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1bf499b-21bb-4d62-84fb-b603b2704245" xsi:nil="true"/>
    <lcf76f155ced4ddcb4097134ff3c332f xmlns="a1bf499b-21bb-4d62-84fb-b603b2704245">
      <Terms xmlns="http://schemas.microsoft.com/office/infopath/2007/PartnerControls"/>
    </lcf76f155ced4ddcb4097134ff3c332f>
    <TaxCatchAll xmlns="e4187fc7-00a3-463d-8c28-32a5883d85a7" xsi:nil="true"/>
    <SharedWithUsers xmlns="e4187fc7-00a3-463d-8c28-32a5883d85a7">
      <UserInfo>
        <DisplayName>Valdirene Daufemback</DisplayName>
        <AccountId>31</AccountId>
        <AccountType/>
      </UserInfo>
      <UserInfo>
        <DisplayName>Luciana da Silva Melo</DisplayName>
        <AccountId>52</AccountId>
        <AccountType/>
      </UserInfo>
      <UserInfo>
        <DisplayName>Mário Henrique Ditticio</DisplayName>
        <AccountId>50</AccountId>
        <AccountType/>
      </UserInfo>
      <UserInfo>
        <DisplayName>Amanda Pacheco Santos</DisplayName>
        <AccountId>159</AccountId>
        <AccountType/>
      </UserInfo>
      <UserInfo>
        <DisplayName>Sérgio Peçanha da Silva Coletto</DisplayName>
        <AccountId>150</AccountId>
        <AccountType/>
      </UserInfo>
      <UserInfo>
        <DisplayName>Alexander Cambraia N Vaz</DisplayName>
        <AccountId>21</AccountId>
        <AccountType/>
      </UserInfo>
      <UserInfo>
        <DisplayName>Adrianna Figueiredo Soares da Silva</DisplayName>
        <AccountId>153</AccountId>
        <AccountType/>
      </UserInfo>
      <UserInfo>
        <DisplayName>Talles Andrade de Souza</DisplayName>
        <AccountId>30</AccountId>
        <AccountType/>
      </UserInfo>
      <UserInfo>
        <DisplayName>Felipe Carolino Machado</DisplayName>
        <AccountId>6</AccountId>
        <AccountType/>
      </UserInfo>
      <UserInfo>
        <DisplayName>André Zanetic</DisplayName>
        <AccountId>51</AccountId>
        <AccountType/>
      </UserInfo>
      <UserInfo>
        <DisplayName>Tatiany dos Santos Fonseca</DisplayName>
        <AccountId>226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EFC5BA4-FD5A-40F6-9FA0-34C3CB229072}">
  <ds:schemaRefs>
    <ds:schemaRef ds:uri="a1bf499b-21bb-4d62-84fb-b603b2704245"/>
    <ds:schemaRef ds:uri="e4187fc7-00a3-463d-8c28-32a5883d85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7409C1-011D-4656-8C61-D6BC2EB73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91AA65-1C98-4E0E-B2A8-1CD3D897D08F}">
  <ds:schemaRefs>
    <ds:schemaRef ds:uri="a1bf499b-21bb-4d62-84fb-b603b2704245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e4187fc7-00a3-463d-8c28-32a5883d85a7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1733</Words>
  <Application>Microsoft Office PowerPoint</Application>
  <PresentationFormat>Widescreen</PresentationFormat>
  <Paragraphs>128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Wingdings</vt:lpstr>
      <vt:lpstr>Tema do Office</vt:lpstr>
      <vt:lpstr>Apresentação do PowerPoint</vt:lpstr>
      <vt:lpstr>Apresentação do PowerPoint</vt:lpstr>
      <vt:lpstr>ESCRITÓRIOS SOCIAIS</vt:lpstr>
      <vt:lpstr>ESCRITÓRIOS SOCIAIS – MODELO DE GESTÃO</vt:lpstr>
      <vt:lpstr>ESCRITÓRIOS SOCIAIS – MODELO DE GESTÃO</vt:lpstr>
      <vt:lpstr>O papel das instituições e suas responsabilidades</vt:lpstr>
      <vt:lpstr>O papel das instituições e suas responsabilidades</vt:lpstr>
      <vt:lpstr>ESCRITÓRIOS SOCIAIS – METODOLOGIAS</vt:lpstr>
      <vt:lpstr>ESCRITÓRIOS SOCIAIS – METODOLOGIAS</vt:lpstr>
      <vt:lpstr>ESCRITÓRIOS SOCIAIS – IMPLEMENTAÇÃO</vt:lpstr>
      <vt:lpstr>ESCRITÓRIOS SOCIAIS – FUNCIONAMENTO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 Murbach Coutinho</dc:creator>
  <cp:lastModifiedBy>Felipe Athayde Lins de Melo</cp:lastModifiedBy>
  <cp:revision>239</cp:revision>
  <dcterms:created xsi:type="dcterms:W3CDTF">2020-06-25T21:31:48Z</dcterms:created>
  <dcterms:modified xsi:type="dcterms:W3CDTF">2023-04-10T18:59:08Z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0x010100332454A8212C1C4FBB67AAED2CE24BE7</vt:lpwstr>
  </property>
  <property fmtid="{D5CDD505-2E9C-101B-9397-08002B2CF9AE}" pid="3" name="MediaServiceImageTags">
    <vt:lpwstr/>
  </property>
</Properties>
</file>